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6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slideLayouts/slideLayout2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4"/>
    <p:sldMasterId id="2147483664" r:id="rId5"/>
    <p:sldMasterId id="2147483667" r:id="rId6"/>
    <p:sldMasterId id="2147483686" r:id="rId7"/>
    <p:sldMasterId id="2147483706" r:id="rId8"/>
    <p:sldMasterId id="2147483712" r:id="rId9"/>
    <p:sldMasterId id="2147483722" r:id="rId10"/>
    <p:sldMasterId id="2147483728" r:id="rId11"/>
  </p:sldMasterIdLst>
  <p:notesMasterIdLst>
    <p:notesMasterId r:id="rId21"/>
  </p:notesMasterIdLst>
  <p:handoutMasterIdLst>
    <p:handoutMasterId r:id="rId22"/>
  </p:handoutMasterIdLst>
  <p:sldIdLst>
    <p:sldId id="958" r:id="rId12"/>
    <p:sldId id="957" r:id="rId13"/>
    <p:sldId id="542" r:id="rId14"/>
    <p:sldId id="952" r:id="rId15"/>
    <p:sldId id="956" r:id="rId16"/>
    <p:sldId id="543" r:id="rId17"/>
    <p:sldId id="955" r:id="rId18"/>
    <p:sldId id="547" r:id="rId19"/>
    <p:sldId id="555" r:id="rId20"/>
  </p:sldIdLst>
  <p:sldSz cx="9144000" cy="5143500" type="screen16x9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69" userDrawn="1">
          <p15:clr>
            <a:srgbClr val="A4A3A4"/>
          </p15:clr>
        </p15:guide>
        <p15:guide id="2" pos="49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es Smith (R&amp;D)" initials="JS(" lastIdx="8" clrIdx="0">
    <p:extLst>
      <p:ext uri="{19B8F6BF-5375-455C-9EA6-DF929625EA0E}">
        <p15:presenceInfo xmlns:p15="http://schemas.microsoft.com/office/powerpoint/2012/main" userId="S-1-5-21-1202660629-796845957-725345543-208436" providerId="AD"/>
      </p:ext>
    </p:extLst>
  </p:cmAuthor>
  <p:cmAuthor id="2" name="Richard James" initials="RJ" lastIdx="8" clrIdx="1">
    <p:extLst>
      <p:ext uri="{19B8F6BF-5375-455C-9EA6-DF929625EA0E}">
        <p15:presenceInfo xmlns:p15="http://schemas.microsoft.com/office/powerpoint/2012/main" userId="S-1-5-21-1202660629-796845957-725345543-308561" providerId="AD"/>
      </p:ext>
    </p:extLst>
  </p:cmAuthor>
  <p:cmAuthor id="3" name="Rachel Robinson (MOBILE &amp; DIGITAL)" initials="RR(&amp;D" lastIdx="1" clrIdx="2">
    <p:extLst>
      <p:ext uri="{19B8F6BF-5375-455C-9EA6-DF929625EA0E}">
        <p15:presenceInfo xmlns:p15="http://schemas.microsoft.com/office/powerpoint/2012/main" userId="S-1-5-21-1202660629-796845957-725345543-331932" providerId="AD"/>
      </p:ext>
    </p:extLst>
  </p:cmAuthor>
  <p:cmAuthor id="4" name="Chris Jones (Group Innovation)" initials="CJ(I" lastIdx="4" clrIdx="3">
    <p:extLst>
      <p:ext uri="{19B8F6BF-5375-455C-9EA6-DF929625EA0E}">
        <p15:presenceInfo xmlns:p15="http://schemas.microsoft.com/office/powerpoint/2012/main" userId="S-1-5-21-1202660629-796845957-725345543-36519" providerId="AD"/>
      </p:ext>
    </p:extLst>
  </p:cmAuthor>
  <p:cmAuthor id="5" name="Daryl Close" initials="DC" lastIdx="1" clrIdx="4">
    <p:extLst>
      <p:ext uri="{19B8F6BF-5375-455C-9EA6-DF929625EA0E}">
        <p15:presenceInfo xmlns:p15="http://schemas.microsoft.com/office/powerpoint/2012/main" userId="S-1-5-21-1202660629-796845957-725345543-49394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CF2"/>
    <a:srgbClr val="E7E8EA"/>
    <a:srgbClr val="2E90D0"/>
    <a:srgbClr val="FF6600"/>
    <a:srgbClr val="2D8CCA"/>
    <a:srgbClr val="FFCC00"/>
    <a:srgbClr val="B9CEE8"/>
    <a:srgbClr val="CCECFF"/>
    <a:srgbClr val="82AEDB"/>
    <a:srgbClr val="B9C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88" autoAdjust="0"/>
    <p:restoredTop sz="94291" autoAdjust="0"/>
  </p:normalViewPr>
  <p:slideViewPr>
    <p:cSldViewPr snapToGrid="0" snapToObjects="1" showGuides="1">
      <p:cViewPr varScale="1">
        <p:scale>
          <a:sx n="150" d="100"/>
          <a:sy n="150" d="100"/>
        </p:scale>
        <p:origin x="738" y="126"/>
      </p:cViewPr>
      <p:guideLst>
        <p:guide orient="horz" pos="469"/>
        <p:guide pos="49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>
        <p:scale>
          <a:sx n="70" d="100"/>
          <a:sy n="70" d="100"/>
        </p:scale>
        <p:origin x="2472" y="-7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commentAuthors" Target="commentAuthor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29E2A3B7-4915-DA4C-9518-AAF6854A035F}" type="datetimeFigureOut">
              <a:rPr lang="en-US" smtClean="0"/>
              <a:t>1/30/2020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37B10C75-F68F-2A4E-8AE6-1B2AE606030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8013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5DCA03A3-9965-404D-9EFE-025A1E66B5D9}" type="datetimeFigureOut">
              <a:rPr lang="en-US" smtClean="0"/>
              <a:t>1/30/2020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9FACFC91-37B6-044F-AAFC-3573381693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403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12.png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12.png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12.png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12.png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12.png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12.png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12.png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12.png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CFC91-37B6-044F-AAFC-3573381693FF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3217599-6B5F-4EBA-8073-9F6A955573F2}"/>
              </a:ext>
            </a:extLst>
          </p:cNvPr>
          <p:cNvSpPr txBox="1">
            <a:spLocks/>
          </p:cNvSpPr>
          <p:nvPr/>
        </p:nvSpPr>
        <p:spPr>
          <a:xfrm>
            <a:off x="2149556" y="4715154"/>
            <a:ext cx="4524943" cy="4466987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marL="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To check – I’ve reduced these down to one screen – this seems to include both the AIS and PIS flavour so I’ve just chosen the AIS one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B95B6D-45CE-4520-8BB1-202E97A590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667" y="4788898"/>
            <a:ext cx="522381" cy="1053674"/>
          </a:xfrm>
          <a:prstGeom prst="rect">
            <a:avLst/>
          </a:prstGeom>
          <a:ln>
            <a:solidFill>
              <a:srgbClr val="E7E6E6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FF374E-CA8A-4AA7-88DF-D2339A6CB9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35" b="2464"/>
          <a:stretch/>
        </p:blipFill>
        <p:spPr>
          <a:xfrm>
            <a:off x="694340" y="4772248"/>
            <a:ext cx="522381" cy="1209494"/>
          </a:xfrm>
          <a:prstGeom prst="rect">
            <a:avLst/>
          </a:prstGeom>
          <a:ln>
            <a:solidFill>
              <a:srgbClr val="E7E6E6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ADEAE3A-C249-4EE6-AB60-8B07D6164481}"/>
              </a:ext>
            </a:extLst>
          </p:cNvPr>
          <p:cNvSpPr/>
          <p:nvPr/>
        </p:nvSpPr>
        <p:spPr>
          <a:xfrm>
            <a:off x="647080" y="4723046"/>
            <a:ext cx="1362530" cy="1334063"/>
          </a:xfrm>
          <a:prstGeom prst="rect">
            <a:avLst/>
          </a:prstGeom>
          <a:noFill/>
          <a:ln w="12700" cap="flat" cmpd="sng" algn="ctr">
            <a:solidFill>
              <a:srgbClr val="4472C4"/>
            </a:solidFill>
            <a:prstDash val="dash"/>
            <a:miter lim="800000"/>
          </a:ln>
          <a:effectLst/>
        </p:spPr>
        <p:txBody>
          <a:bodyPr lIns="91433" tIns="45717" rIns="91433" bIns="45717" rtlCol="0" anchor="ctr"/>
          <a:lstStyle/>
          <a:p>
            <a:pPr algn="ctr" defTabSz="914330">
              <a:defRPr/>
            </a:pPr>
            <a:endParaRPr lang="en-GB" sz="1000" kern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60760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CFC91-37B6-044F-AAFC-3573381693FF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3217599-6B5F-4EBA-8073-9F6A955573F2}"/>
              </a:ext>
            </a:extLst>
          </p:cNvPr>
          <p:cNvSpPr txBox="1">
            <a:spLocks/>
          </p:cNvSpPr>
          <p:nvPr/>
        </p:nvSpPr>
        <p:spPr>
          <a:xfrm>
            <a:off x="2149556" y="4715154"/>
            <a:ext cx="4524943" cy="4466987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marL="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To check – I’ve reduced these down to one screen – this seems to include both the AIS and PIS flavour so I’ve just chosen the AIS one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B95B6D-45CE-4520-8BB1-202E97A590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667" y="4788898"/>
            <a:ext cx="522381" cy="1053674"/>
          </a:xfrm>
          <a:prstGeom prst="rect">
            <a:avLst/>
          </a:prstGeom>
          <a:ln>
            <a:solidFill>
              <a:srgbClr val="E7E6E6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FF374E-CA8A-4AA7-88DF-D2339A6CB9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35" b="2464"/>
          <a:stretch/>
        </p:blipFill>
        <p:spPr>
          <a:xfrm>
            <a:off x="694340" y="4772248"/>
            <a:ext cx="522381" cy="1209494"/>
          </a:xfrm>
          <a:prstGeom prst="rect">
            <a:avLst/>
          </a:prstGeom>
          <a:ln>
            <a:solidFill>
              <a:srgbClr val="E7E6E6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ADEAE3A-C249-4EE6-AB60-8B07D6164481}"/>
              </a:ext>
            </a:extLst>
          </p:cNvPr>
          <p:cNvSpPr/>
          <p:nvPr/>
        </p:nvSpPr>
        <p:spPr>
          <a:xfrm>
            <a:off x="647080" y="4723046"/>
            <a:ext cx="1362530" cy="1334063"/>
          </a:xfrm>
          <a:prstGeom prst="rect">
            <a:avLst/>
          </a:prstGeom>
          <a:noFill/>
          <a:ln w="12700" cap="flat" cmpd="sng" algn="ctr">
            <a:solidFill>
              <a:srgbClr val="4472C4"/>
            </a:solidFill>
            <a:prstDash val="dash"/>
            <a:miter lim="800000"/>
          </a:ln>
          <a:effectLst/>
        </p:spPr>
        <p:txBody>
          <a:bodyPr lIns="91433" tIns="45717" rIns="91433" bIns="45717" rtlCol="0" anchor="ctr"/>
          <a:lstStyle/>
          <a:p>
            <a:pPr algn="ctr" defTabSz="914330">
              <a:defRPr/>
            </a:pPr>
            <a:endParaRPr lang="en-GB" sz="1000" kern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39178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CFC91-37B6-044F-AAFC-3573381693FF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3217599-6B5F-4EBA-8073-9F6A955573F2}"/>
              </a:ext>
            </a:extLst>
          </p:cNvPr>
          <p:cNvSpPr txBox="1">
            <a:spLocks/>
          </p:cNvSpPr>
          <p:nvPr/>
        </p:nvSpPr>
        <p:spPr>
          <a:xfrm>
            <a:off x="2149556" y="4715154"/>
            <a:ext cx="4524943" cy="4466987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marL="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To check – I’ve reduced these down to one screen – this seems to include both the AIS and PIS flavour so I’ve just chosen the AIS one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B95B6D-45CE-4520-8BB1-202E97A590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667" y="4788898"/>
            <a:ext cx="522381" cy="1053674"/>
          </a:xfrm>
          <a:prstGeom prst="rect">
            <a:avLst/>
          </a:prstGeom>
          <a:ln>
            <a:solidFill>
              <a:srgbClr val="E7E6E6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FF374E-CA8A-4AA7-88DF-D2339A6CB9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35" b="2464"/>
          <a:stretch/>
        </p:blipFill>
        <p:spPr>
          <a:xfrm>
            <a:off x="694340" y="4772248"/>
            <a:ext cx="522381" cy="1209494"/>
          </a:xfrm>
          <a:prstGeom prst="rect">
            <a:avLst/>
          </a:prstGeom>
          <a:ln>
            <a:solidFill>
              <a:srgbClr val="E7E6E6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ADEAE3A-C249-4EE6-AB60-8B07D6164481}"/>
              </a:ext>
            </a:extLst>
          </p:cNvPr>
          <p:cNvSpPr/>
          <p:nvPr/>
        </p:nvSpPr>
        <p:spPr>
          <a:xfrm>
            <a:off x="647080" y="4723046"/>
            <a:ext cx="1362530" cy="1334063"/>
          </a:xfrm>
          <a:prstGeom prst="rect">
            <a:avLst/>
          </a:prstGeom>
          <a:noFill/>
          <a:ln w="12700" cap="flat" cmpd="sng" algn="ctr">
            <a:solidFill>
              <a:srgbClr val="4472C4"/>
            </a:solidFill>
            <a:prstDash val="dash"/>
            <a:miter lim="800000"/>
          </a:ln>
          <a:effectLst/>
        </p:spPr>
        <p:txBody>
          <a:bodyPr lIns="91433" tIns="45717" rIns="91433" bIns="45717" rtlCol="0" anchor="ctr"/>
          <a:lstStyle/>
          <a:p>
            <a:pPr algn="ctr" defTabSz="914330">
              <a:defRPr/>
            </a:pPr>
            <a:endParaRPr lang="en-GB" sz="1000" kern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34627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CFC91-37B6-044F-AAFC-3573381693FF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3217599-6B5F-4EBA-8073-9F6A955573F2}"/>
              </a:ext>
            </a:extLst>
          </p:cNvPr>
          <p:cNvSpPr txBox="1">
            <a:spLocks/>
          </p:cNvSpPr>
          <p:nvPr/>
        </p:nvSpPr>
        <p:spPr>
          <a:xfrm>
            <a:off x="2149556" y="4715154"/>
            <a:ext cx="4524943" cy="4466987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marL="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To check – I’ve reduced these down to one screen – this seems to include both the AIS and PIS flavour so I’ve just chosen the AIS one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B95B6D-45CE-4520-8BB1-202E97A590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667" y="4788898"/>
            <a:ext cx="522381" cy="1053674"/>
          </a:xfrm>
          <a:prstGeom prst="rect">
            <a:avLst/>
          </a:prstGeom>
          <a:ln>
            <a:solidFill>
              <a:srgbClr val="E7E6E6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FF374E-CA8A-4AA7-88DF-D2339A6CB9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35" b="2464"/>
          <a:stretch/>
        </p:blipFill>
        <p:spPr>
          <a:xfrm>
            <a:off x="694340" y="4772248"/>
            <a:ext cx="522381" cy="1209494"/>
          </a:xfrm>
          <a:prstGeom prst="rect">
            <a:avLst/>
          </a:prstGeom>
          <a:ln>
            <a:solidFill>
              <a:srgbClr val="E7E6E6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ADEAE3A-C249-4EE6-AB60-8B07D6164481}"/>
              </a:ext>
            </a:extLst>
          </p:cNvPr>
          <p:cNvSpPr/>
          <p:nvPr/>
        </p:nvSpPr>
        <p:spPr>
          <a:xfrm>
            <a:off x="647080" y="4723046"/>
            <a:ext cx="1362530" cy="1334063"/>
          </a:xfrm>
          <a:prstGeom prst="rect">
            <a:avLst/>
          </a:prstGeom>
          <a:noFill/>
          <a:ln w="12700" cap="flat" cmpd="sng" algn="ctr">
            <a:solidFill>
              <a:srgbClr val="4472C4"/>
            </a:solidFill>
            <a:prstDash val="dash"/>
            <a:miter lim="800000"/>
          </a:ln>
          <a:effectLst/>
        </p:spPr>
        <p:txBody>
          <a:bodyPr lIns="91433" tIns="45717" rIns="91433" bIns="45717" rtlCol="0" anchor="ctr"/>
          <a:lstStyle/>
          <a:p>
            <a:pPr algn="ctr" defTabSz="914330">
              <a:defRPr/>
            </a:pPr>
            <a:endParaRPr lang="en-GB" sz="1000" kern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74240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CFC91-37B6-044F-AAFC-3573381693FF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3217599-6B5F-4EBA-8073-9F6A955573F2}"/>
              </a:ext>
            </a:extLst>
          </p:cNvPr>
          <p:cNvSpPr txBox="1">
            <a:spLocks/>
          </p:cNvSpPr>
          <p:nvPr/>
        </p:nvSpPr>
        <p:spPr>
          <a:xfrm>
            <a:off x="2149556" y="4715154"/>
            <a:ext cx="4524943" cy="4466987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marL="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To check – I’ve reduced these down to one screen – this seems to include both the AIS and PIS flavour so I’ve just chosen the AIS one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B95B6D-45CE-4520-8BB1-202E97A590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667" y="4788898"/>
            <a:ext cx="522381" cy="1053674"/>
          </a:xfrm>
          <a:prstGeom prst="rect">
            <a:avLst/>
          </a:prstGeom>
          <a:ln>
            <a:solidFill>
              <a:srgbClr val="E7E6E6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FF374E-CA8A-4AA7-88DF-D2339A6CB9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35" b="2464"/>
          <a:stretch/>
        </p:blipFill>
        <p:spPr>
          <a:xfrm>
            <a:off x="694340" y="4772248"/>
            <a:ext cx="522381" cy="1209494"/>
          </a:xfrm>
          <a:prstGeom prst="rect">
            <a:avLst/>
          </a:prstGeom>
          <a:ln>
            <a:solidFill>
              <a:srgbClr val="E7E6E6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ADEAE3A-C249-4EE6-AB60-8B07D6164481}"/>
              </a:ext>
            </a:extLst>
          </p:cNvPr>
          <p:cNvSpPr/>
          <p:nvPr/>
        </p:nvSpPr>
        <p:spPr>
          <a:xfrm>
            <a:off x="647080" y="4723046"/>
            <a:ext cx="1362530" cy="1334063"/>
          </a:xfrm>
          <a:prstGeom prst="rect">
            <a:avLst/>
          </a:prstGeom>
          <a:noFill/>
          <a:ln w="12700" cap="flat" cmpd="sng" algn="ctr">
            <a:solidFill>
              <a:srgbClr val="4472C4"/>
            </a:solidFill>
            <a:prstDash val="dash"/>
            <a:miter lim="800000"/>
          </a:ln>
          <a:effectLst/>
        </p:spPr>
        <p:txBody>
          <a:bodyPr lIns="91433" tIns="45717" rIns="91433" bIns="45717" rtlCol="0" anchor="ctr"/>
          <a:lstStyle/>
          <a:p>
            <a:pPr algn="ctr" defTabSz="914330">
              <a:defRPr/>
            </a:pPr>
            <a:endParaRPr lang="en-GB" sz="1000" kern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72291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CFC91-37B6-044F-AAFC-3573381693FF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3217599-6B5F-4EBA-8073-9F6A955573F2}"/>
              </a:ext>
            </a:extLst>
          </p:cNvPr>
          <p:cNvSpPr txBox="1">
            <a:spLocks/>
          </p:cNvSpPr>
          <p:nvPr/>
        </p:nvSpPr>
        <p:spPr>
          <a:xfrm>
            <a:off x="2149556" y="4715154"/>
            <a:ext cx="4524943" cy="4466987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marL="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To check – I’ve reduced these down to one screen – this seems to include both the AIS and PIS flavour so I’ve just chosen the AIS one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B95B6D-45CE-4520-8BB1-202E97A590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667" y="4788898"/>
            <a:ext cx="522381" cy="1053674"/>
          </a:xfrm>
          <a:prstGeom prst="rect">
            <a:avLst/>
          </a:prstGeom>
          <a:ln>
            <a:solidFill>
              <a:srgbClr val="E7E6E6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FF374E-CA8A-4AA7-88DF-D2339A6CB9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35" b="2464"/>
          <a:stretch/>
        </p:blipFill>
        <p:spPr>
          <a:xfrm>
            <a:off x="694340" y="4772248"/>
            <a:ext cx="522381" cy="1209494"/>
          </a:xfrm>
          <a:prstGeom prst="rect">
            <a:avLst/>
          </a:prstGeom>
          <a:ln>
            <a:solidFill>
              <a:srgbClr val="E7E6E6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ADEAE3A-C249-4EE6-AB60-8B07D6164481}"/>
              </a:ext>
            </a:extLst>
          </p:cNvPr>
          <p:cNvSpPr/>
          <p:nvPr/>
        </p:nvSpPr>
        <p:spPr>
          <a:xfrm>
            <a:off x="647080" y="4723046"/>
            <a:ext cx="1362530" cy="1334063"/>
          </a:xfrm>
          <a:prstGeom prst="rect">
            <a:avLst/>
          </a:prstGeom>
          <a:noFill/>
          <a:ln w="12700" cap="flat" cmpd="sng" algn="ctr">
            <a:solidFill>
              <a:srgbClr val="4472C4"/>
            </a:solidFill>
            <a:prstDash val="dash"/>
            <a:miter lim="800000"/>
          </a:ln>
          <a:effectLst/>
        </p:spPr>
        <p:txBody>
          <a:bodyPr lIns="91433" tIns="45717" rIns="91433" bIns="45717" rtlCol="0" anchor="ctr"/>
          <a:lstStyle/>
          <a:p>
            <a:pPr algn="ctr" defTabSz="914330">
              <a:defRPr/>
            </a:pPr>
            <a:endParaRPr lang="en-GB" sz="1000" kern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982787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CFC91-37B6-044F-AAFC-3573381693FF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3217599-6B5F-4EBA-8073-9F6A955573F2}"/>
              </a:ext>
            </a:extLst>
          </p:cNvPr>
          <p:cNvSpPr txBox="1">
            <a:spLocks/>
          </p:cNvSpPr>
          <p:nvPr/>
        </p:nvSpPr>
        <p:spPr>
          <a:xfrm>
            <a:off x="2149556" y="4715154"/>
            <a:ext cx="4524943" cy="4466987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marL="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To check – I’ve reduced these down to one screen – this seems to include both the AIS and PIS flavour so I’ve just chosen the AIS one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B95B6D-45CE-4520-8BB1-202E97A590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667" y="4788898"/>
            <a:ext cx="522381" cy="1053674"/>
          </a:xfrm>
          <a:prstGeom prst="rect">
            <a:avLst/>
          </a:prstGeom>
          <a:ln>
            <a:solidFill>
              <a:srgbClr val="E7E6E6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FF374E-CA8A-4AA7-88DF-D2339A6CB9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35" b="2464"/>
          <a:stretch/>
        </p:blipFill>
        <p:spPr>
          <a:xfrm>
            <a:off x="694340" y="4772248"/>
            <a:ext cx="522381" cy="1209494"/>
          </a:xfrm>
          <a:prstGeom prst="rect">
            <a:avLst/>
          </a:prstGeom>
          <a:ln>
            <a:solidFill>
              <a:srgbClr val="E7E6E6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ADEAE3A-C249-4EE6-AB60-8B07D6164481}"/>
              </a:ext>
            </a:extLst>
          </p:cNvPr>
          <p:cNvSpPr/>
          <p:nvPr/>
        </p:nvSpPr>
        <p:spPr>
          <a:xfrm>
            <a:off x="647080" y="4723046"/>
            <a:ext cx="1362530" cy="1334063"/>
          </a:xfrm>
          <a:prstGeom prst="rect">
            <a:avLst/>
          </a:prstGeom>
          <a:noFill/>
          <a:ln w="12700" cap="flat" cmpd="sng" algn="ctr">
            <a:solidFill>
              <a:srgbClr val="4472C4"/>
            </a:solidFill>
            <a:prstDash val="dash"/>
            <a:miter lim="800000"/>
          </a:ln>
          <a:effectLst/>
        </p:spPr>
        <p:txBody>
          <a:bodyPr lIns="91433" tIns="45717" rIns="91433" bIns="45717" rtlCol="0" anchor="ctr"/>
          <a:lstStyle/>
          <a:p>
            <a:pPr algn="ctr" defTabSz="914330">
              <a:defRPr/>
            </a:pPr>
            <a:endParaRPr lang="en-GB" sz="1000" kern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25601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ACFC91-37B6-044F-AAFC-3573381693FF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3217599-6B5F-4EBA-8073-9F6A955573F2}"/>
              </a:ext>
            </a:extLst>
          </p:cNvPr>
          <p:cNvSpPr txBox="1">
            <a:spLocks/>
          </p:cNvSpPr>
          <p:nvPr/>
        </p:nvSpPr>
        <p:spPr>
          <a:xfrm>
            <a:off x="2149556" y="4715154"/>
            <a:ext cx="4524943" cy="4466987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marL="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To check – I’ve reduced these down to one screen – this seems to include both the AIS and PIS flavour so I’ve just chosen the AIS one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B95B6D-45CE-4520-8BB1-202E97A590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667" y="4788898"/>
            <a:ext cx="522381" cy="1053674"/>
          </a:xfrm>
          <a:prstGeom prst="rect">
            <a:avLst/>
          </a:prstGeom>
          <a:ln>
            <a:solidFill>
              <a:srgbClr val="E7E6E6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FF374E-CA8A-4AA7-88DF-D2339A6CB9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35" b="2464"/>
          <a:stretch/>
        </p:blipFill>
        <p:spPr>
          <a:xfrm>
            <a:off x="694340" y="4772248"/>
            <a:ext cx="522381" cy="1209494"/>
          </a:xfrm>
          <a:prstGeom prst="rect">
            <a:avLst/>
          </a:prstGeom>
          <a:ln>
            <a:solidFill>
              <a:srgbClr val="E7E6E6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ADEAE3A-C249-4EE6-AB60-8B07D6164481}"/>
              </a:ext>
            </a:extLst>
          </p:cNvPr>
          <p:cNvSpPr/>
          <p:nvPr/>
        </p:nvSpPr>
        <p:spPr>
          <a:xfrm>
            <a:off x="647080" y="4723046"/>
            <a:ext cx="1362530" cy="1334063"/>
          </a:xfrm>
          <a:prstGeom prst="rect">
            <a:avLst/>
          </a:prstGeom>
          <a:noFill/>
          <a:ln w="12700" cap="flat" cmpd="sng" algn="ctr">
            <a:solidFill>
              <a:srgbClr val="4472C4"/>
            </a:solidFill>
            <a:prstDash val="dash"/>
            <a:miter lim="800000"/>
          </a:ln>
          <a:effectLst/>
        </p:spPr>
        <p:txBody>
          <a:bodyPr lIns="91433" tIns="45717" rIns="91433" bIns="45717" rtlCol="0" anchor="ctr"/>
          <a:lstStyle/>
          <a:p>
            <a:pPr algn="ctr" defTabSz="914330">
              <a:defRPr/>
            </a:pPr>
            <a:endParaRPr lang="en-GB" sz="1000" kern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40429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3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9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4.bin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20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5.bin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BS 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 userDrawn="1"/>
        </p:nvSpPr>
        <p:spPr bwMode="auto">
          <a:xfrm>
            <a:off x="365125" y="253033"/>
            <a:ext cx="6481328" cy="1645118"/>
          </a:xfrm>
          <a:prstGeom prst="roundRect">
            <a:avLst>
              <a:gd name="adj" fmla="val 3231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143261"/>
              </a:solidFill>
            </a:endParaRPr>
          </a:p>
        </p:txBody>
      </p:sp>
      <p:pic>
        <p:nvPicPr>
          <p:cNvPr id="7" name="Picture 6" descr="Nationwide BS Logo sRGB whtB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540" y="1607684"/>
            <a:ext cx="1479896" cy="593655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idx="4294967295"/>
          </p:nvPr>
        </p:nvSpPr>
        <p:spPr>
          <a:xfrm>
            <a:off x="650350" y="509484"/>
            <a:ext cx="5665787" cy="446795"/>
          </a:xfrm>
        </p:spPr>
        <p:txBody>
          <a:bodyPr lIns="0" tIns="0" rIns="0" bIns="0" anchor="t">
            <a:noAutofit/>
          </a:bodyPr>
          <a:lstStyle>
            <a:lvl1pPr>
              <a:defRPr sz="3600"/>
            </a:lvl1pPr>
          </a:lstStyle>
          <a:p>
            <a:pPr algn="l">
              <a:lnSpc>
                <a:spcPct val="90000"/>
              </a:lnSpc>
              <a:defRPr/>
            </a:pPr>
            <a:r>
              <a:rPr lang="en-GB" altLang="en-US" sz="4000" b="1" dirty="0">
                <a:solidFill>
                  <a:srgbClr val="004A8F"/>
                </a:solidFill>
                <a:latin typeface="NBS Medium"/>
                <a:ea typeface="ＭＳ Ｐゴシック" panose="020B0600070205080204" pitchFamily="34" charset="-128"/>
                <a:cs typeface="NBS Medium"/>
              </a:rPr>
              <a:t>Section divider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4294967295"/>
          </p:nvPr>
        </p:nvSpPr>
        <p:spPr>
          <a:xfrm>
            <a:off x="650350" y="1039422"/>
            <a:ext cx="5665787" cy="544698"/>
          </a:xfrm>
        </p:spPr>
        <p:txBody>
          <a:bodyPr lIns="0" tIns="0" rIns="0" bIns="0" anchor="t" anchorCtr="0">
            <a:normAutofit/>
          </a:bodyPr>
          <a:lstStyle/>
          <a:p>
            <a:pPr algn="l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n-GB" altLang="en-US" sz="1600" dirty="0">
                <a:solidFill>
                  <a:schemeClr val="tx1"/>
                </a:solidFill>
                <a:latin typeface="NBS Light"/>
                <a:ea typeface="ＭＳ Ｐゴシック" panose="020B0600070205080204" pitchFamily="34" charset="-128"/>
                <a:cs typeface="NBS Light"/>
              </a:rPr>
              <a:t>Notes for guidance on template use</a:t>
            </a:r>
          </a:p>
        </p:txBody>
      </p:sp>
    </p:spTree>
    <p:extLst>
      <p:ext uri="{BB962C8B-B14F-4D97-AF65-F5344CB8AC3E}">
        <p14:creationId xmlns:p14="http://schemas.microsoft.com/office/powerpoint/2010/main" val="1448299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460375" y="857250"/>
            <a:ext cx="6148388" cy="3943350"/>
          </a:xfrm>
          <a:prstGeom prst="roundRect">
            <a:avLst>
              <a:gd name="adj" fmla="val 3231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457200" y="338138"/>
            <a:ext cx="8229600" cy="3970735"/>
          </a:xfrm>
          <a:prstGeom prst="roundRect">
            <a:avLst>
              <a:gd name="adj" fmla="val 3231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 dirty="0"/>
          </a:p>
        </p:txBody>
      </p:sp>
      <p:sp>
        <p:nvSpPr>
          <p:cNvPr id="6" name="Rectangle 5"/>
          <p:cNvSpPr/>
          <p:nvPr/>
        </p:nvSpPr>
        <p:spPr bwMode="auto">
          <a:xfrm>
            <a:off x="6400800" y="4118372"/>
            <a:ext cx="609600" cy="46553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 dirty="0"/>
          </a:p>
        </p:txBody>
      </p:sp>
      <p:sp>
        <p:nvSpPr>
          <p:cNvPr id="7" name="Rounded Rectangle 6"/>
          <p:cNvSpPr/>
          <p:nvPr/>
        </p:nvSpPr>
        <p:spPr>
          <a:xfrm>
            <a:off x="6608764" y="4308872"/>
            <a:ext cx="2211387" cy="747713"/>
          </a:xfrm>
          <a:prstGeom prst="roundRect">
            <a:avLst>
              <a:gd name="adj" fmla="val 15968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 dirty="0">
              <a:solidFill>
                <a:srgbClr val="FFFFFF"/>
              </a:solidFill>
              <a:ea typeface="ＭＳ Ｐゴシック" pitchFamily="-84" charset="-128"/>
            </a:endParaRPr>
          </a:p>
        </p:txBody>
      </p:sp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413648"/>
            <a:ext cx="1954212" cy="386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4" name="Title Placeholder 1"/>
          <p:cNvSpPr>
            <a:spLocks noGrp="1"/>
          </p:cNvSpPr>
          <p:nvPr>
            <p:ph type="ctrTitle"/>
          </p:nvPr>
        </p:nvSpPr>
        <p:spPr>
          <a:xfrm>
            <a:off x="1520826" y="1483519"/>
            <a:ext cx="6219527" cy="646331"/>
          </a:xfrm>
        </p:spPr>
        <p:txBody>
          <a:bodyPr lIns="91440" rIns="91440">
            <a:spAutoFit/>
          </a:bodyPr>
          <a:lstStyle>
            <a:lvl1pPr>
              <a:defRPr sz="3600" baseline="0">
                <a:solidFill>
                  <a:schemeClr val="bg1"/>
                </a:solidFill>
                <a:latin typeface="NBS Medium" panose="020B0603030303020204" pitchFamily="34" charset="0"/>
                <a:ea typeface="ＭＳ Ｐゴシック" charset="0"/>
                <a:cs typeface="NBS Medium" panose="020B0603030303020204" pitchFamily="34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54275" name="Text Placeholder 2"/>
          <p:cNvSpPr>
            <a:spLocks noGrp="1"/>
          </p:cNvSpPr>
          <p:nvPr>
            <p:ph type="subTitle" idx="1"/>
          </p:nvPr>
        </p:nvSpPr>
        <p:spPr>
          <a:xfrm>
            <a:off x="1520826" y="2855119"/>
            <a:ext cx="6219527" cy="415498"/>
          </a:xfrm>
        </p:spPr>
        <p:txBody>
          <a:bodyPr/>
          <a:lstStyle>
            <a:lvl1pPr marL="0" indent="0">
              <a:buFont typeface="Arial" charset="0"/>
              <a:buNone/>
              <a:defRPr sz="2100">
                <a:solidFill>
                  <a:schemeClr val="bg1"/>
                </a:solidFill>
                <a:latin typeface="NBS Medium" panose="020B0603030303020204" pitchFamily="34" charset="0"/>
                <a:ea typeface="ＭＳ Ｐゴシック" charset="0"/>
                <a:cs typeface="NBS Medium" panose="020B0603030303020204" pitchFamily="34" charset="0"/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3857900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457200" y="742950"/>
            <a:ext cx="8229600" cy="1191"/>
          </a:xfrm>
          <a:prstGeom prst="line">
            <a:avLst/>
          </a:prstGeom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NBS Medium" panose="020B06030303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00100"/>
            <a:ext cx="8305800" cy="1735860"/>
          </a:xfrm>
        </p:spPr>
        <p:txBody>
          <a:bodyPr/>
          <a:lstStyle>
            <a:lvl1pPr>
              <a:defRPr>
                <a:latin typeface="NBS Medium" panose="020B0603030303020204" pitchFamily="34" charset="0"/>
              </a:defRPr>
            </a:lvl1pPr>
            <a:lvl2pPr>
              <a:defRPr>
                <a:latin typeface="NBS Medium" panose="020B0603030303020204" pitchFamily="34" charset="0"/>
              </a:defRPr>
            </a:lvl2pPr>
            <a:lvl3pPr>
              <a:defRPr>
                <a:latin typeface="NBS Medium" panose="020B0603030303020204" pitchFamily="34" charset="0"/>
              </a:defRPr>
            </a:lvl3pPr>
            <a:lvl4pPr>
              <a:defRPr>
                <a:latin typeface="NBS Medium" panose="020B0603030303020204" pitchFamily="34" charset="0"/>
              </a:defRPr>
            </a:lvl4pPr>
            <a:lvl5pPr>
              <a:defRPr>
                <a:latin typeface="NBS Medium" panose="020B06030303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E217D-B346-4236-A616-332315C67428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214622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e title &amp;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NW ppt templates v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0"/>
          <a:stretch>
            <a:fillRect/>
          </a:stretch>
        </p:blipFill>
        <p:spPr bwMode="auto">
          <a:xfrm>
            <a:off x="0" y="-23812"/>
            <a:ext cx="9144000" cy="5017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 userDrawn="1"/>
        </p:nvSpPr>
        <p:spPr>
          <a:xfrm>
            <a:off x="6659564" y="4354116"/>
            <a:ext cx="2484437" cy="789384"/>
          </a:xfrm>
          <a:prstGeom prst="roundRect">
            <a:avLst>
              <a:gd name="adj" fmla="val 15968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 dirty="0">
              <a:solidFill>
                <a:srgbClr val="FFFFFF"/>
              </a:solidFill>
              <a:ea typeface="ＭＳ Ｐゴシック" pitchFamily="-84" charset="-128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692150" y="4400550"/>
            <a:ext cx="2133600" cy="388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fld id="{1E7D2DEB-AA1A-4BA8-8D51-E49167D5CC21}" type="slidenum">
              <a:rPr lang="en-GB" altLang="en-US" sz="1050" smtClean="0">
                <a:latin typeface="NBS Medium" panose="020B0603030303020204" pitchFamily="34" charset="0"/>
              </a:rPr>
              <a:pPr eaLnBrk="1" hangingPunct="1">
                <a:defRPr/>
              </a:pPr>
              <a:t>‹#›</a:t>
            </a:fld>
            <a:endParaRPr lang="en-GB" altLang="en-US" sz="1050" dirty="0">
              <a:latin typeface="NBS Medium" panose="020B0603030303020204" pitchFamily="34" charset="0"/>
            </a:endParaRPr>
          </a:p>
        </p:txBody>
      </p:sp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413648"/>
            <a:ext cx="1954212" cy="386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756334" y="1024804"/>
            <a:ext cx="7704098" cy="17358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756335" y="465516"/>
            <a:ext cx="7704099" cy="5592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8005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 with NW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72EBF-BC15-451D-84A5-2B3126657266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63620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divider - ink sav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NW ppt templates v2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0"/>
          <a:stretch>
            <a:fillRect/>
          </a:stretch>
        </p:blipFill>
        <p:spPr bwMode="auto">
          <a:xfrm>
            <a:off x="0" y="0"/>
            <a:ext cx="9144000" cy="5017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659564" y="4354116"/>
            <a:ext cx="2484437" cy="789384"/>
          </a:xfrm>
          <a:prstGeom prst="roundRect">
            <a:avLst>
              <a:gd name="adj" fmla="val 15968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 dirty="0">
              <a:solidFill>
                <a:srgbClr val="FFFFFF"/>
              </a:solidFill>
              <a:ea typeface="ＭＳ Ｐゴシック" pitchFamily="-84" charset="-128"/>
            </a:endParaRPr>
          </a:p>
        </p:txBody>
      </p:sp>
      <p:pic>
        <p:nvPicPr>
          <p:cNvPr id="6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413648"/>
            <a:ext cx="1954212" cy="386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2"/>
          <p:cNvSpPr>
            <a:spLocks noGrp="1"/>
          </p:cNvSpPr>
          <p:nvPr>
            <p:ph type="subTitle" idx="1"/>
          </p:nvPr>
        </p:nvSpPr>
        <p:spPr>
          <a:xfrm>
            <a:off x="1520826" y="1485900"/>
            <a:ext cx="6219527" cy="415498"/>
          </a:xfrm>
        </p:spPr>
        <p:txBody>
          <a:bodyPr/>
          <a:lstStyle>
            <a:lvl1pPr marL="0" indent="0">
              <a:buFont typeface="Arial" charset="0"/>
              <a:buNone/>
              <a:defRPr sz="2100" baseline="0">
                <a:solidFill>
                  <a:schemeClr val="tx1"/>
                </a:solidFill>
                <a:latin typeface="NBS Medium" panose="020B0603030303020204" pitchFamily="34" charset="0"/>
                <a:ea typeface="ＭＳ Ｐゴシック" charset="0"/>
                <a:cs typeface="NBS Medium" panose="020B0603030303020204" pitchFamily="34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12" name="Title Placeholder 1"/>
          <p:cNvSpPr>
            <a:spLocks noGrp="1"/>
          </p:cNvSpPr>
          <p:nvPr>
            <p:ph type="ctrTitle"/>
          </p:nvPr>
        </p:nvSpPr>
        <p:spPr>
          <a:xfrm>
            <a:off x="1520826" y="2114064"/>
            <a:ext cx="6219527" cy="646331"/>
          </a:xfrm>
        </p:spPr>
        <p:txBody>
          <a:bodyPr lIns="91440" rIns="91440">
            <a:spAutoFit/>
          </a:bodyPr>
          <a:lstStyle>
            <a:lvl1pPr>
              <a:defRPr sz="3600">
                <a:solidFill>
                  <a:schemeClr val="tx1"/>
                </a:solidFill>
                <a:latin typeface="NBS Medium" panose="020B0603030303020204" pitchFamily="34" charset="0"/>
                <a:ea typeface="ＭＳ Ｐゴシック" charset="0"/>
                <a:cs typeface="NBS Medium" panose="020B0603030303020204" pitchFamily="34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886736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BS Blue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/>
          </a:p>
        </p:txBody>
      </p:sp>
      <p:sp>
        <p:nvSpPr>
          <p:cNvPr id="5" name="Rounded Rectangle 4"/>
          <p:cNvSpPr/>
          <p:nvPr userDrawn="1"/>
        </p:nvSpPr>
        <p:spPr bwMode="auto">
          <a:xfrm>
            <a:off x="373064" y="2724151"/>
            <a:ext cx="5913437" cy="2155031"/>
          </a:xfrm>
          <a:prstGeom prst="roundRect">
            <a:avLst>
              <a:gd name="adj" fmla="val 2370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 dirty="0"/>
          </a:p>
        </p:txBody>
      </p:sp>
      <p:grpSp>
        <p:nvGrpSpPr>
          <p:cNvPr id="6" name="Group 8"/>
          <p:cNvGrpSpPr>
            <a:grpSpLocks/>
          </p:cNvGrpSpPr>
          <p:nvPr userDrawn="1"/>
        </p:nvGrpSpPr>
        <p:grpSpPr bwMode="auto">
          <a:xfrm>
            <a:off x="701676" y="2501504"/>
            <a:ext cx="1482725" cy="456009"/>
            <a:chOff x="3236913" y="913342"/>
            <a:chExt cx="1740428" cy="712845"/>
          </a:xfrm>
        </p:grpSpPr>
        <p:pic>
          <p:nvPicPr>
            <p:cNvPr id="7" name="Picture 9" descr="Nationwide BS Logo sRGB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39" t="18021" r="9268" b="14259"/>
            <a:stretch>
              <a:fillRect/>
            </a:stretch>
          </p:blipFill>
          <p:spPr bwMode="auto">
            <a:xfrm>
              <a:off x="3236913" y="913342"/>
              <a:ext cx="1740428" cy="712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ounded Rectangle 7"/>
            <p:cNvSpPr/>
            <p:nvPr/>
          </p:nvSpPr>
          <p:spPr>
            <a:xfrm>
              <a:off x="3249957" y="918925"/>
              <a:ext cx="1727384" cy="482055"/>
            </a:xfrm>
            <a:prstGeom prst="roundRect">
              <a:avLst>
                <a:gd name="adj" fmla="val 13275"/>
              </a:avLst>
            </a:prstGeom>
            <a:noFill/>
            <a:ln w="635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 dirty="0"/>
            </a:p>
          </p:txBody>
        </p:sp>
      </p:grp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637648" y="3064750"/>
            <a:ext cx="4950355" cy="946475"/>
          </a:xfrm>
        </p:spPr>
        <p:txBody>
          <a:bodyPr lIns="0" tIns="0" rIns="0" bIns="0">
            <a:noAutofit/>
          </a:bodyPr>
          <a:lstStyle/>
          <a:p>
            <a:r>
              <a:rPr lang="en-GB" altLang="en-US" dirty="0"/>
              <a:t>PowerPoint template</a:t>
            </a:r>
            <a:br>
              <a:rPr lang="en-GB" altLang="en-US" dirty="0"/>
            </a:br>
            <a:r>
              <a:rPr lang="en-GB" altLang="en-US" dirty="0"/>
              <a:t>for internal use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50348" y="3960422"/>
            <a:ext cx="4937655" cy="544698"/>
          </a:xfrm>
        </p:spPr>
        <p:txBody>
          <a:bodyPr lIns="0" tIns="0" rIns="0" bIns="0">
            <a:normAutofit/>
          </a:bodyPr>
          <a:lstStyle/>
          <a:p>
            <a:r>
              <a:rPr lang="en-GB" altLang="en-US" dirty="0"/>
              <a:t>Notes for guidance on template use</a:t>
            </a:r>
          </a:p>
        </p:txBody>
      </p:sp>
    </p:spTree>
    <p:extLst>
      <p:ext uri="{BB962C8B-B14F-4D97-AF65-F5344CB8AC3E}">
        <p14:creationId xmlns:p14="http://schemas.microsoft.com/office/powerpoint/2010/main" val="9189909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/>
          <p:cNvSpPr/>
          <p:nvPr/>
        </p:nvSpPr>
        <p:spPr bwMode="auto">
          <a:xfrm>
            <a:off x="460375" y="857250"/>
            <a:ext cx="6148388" cy="3943350"/>
          </a:xfrm>
          <a:prstGeom prst="roundRect">
            <a:avLst>
              <a:gd name="adj" fmla="val 3231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 dirty="0"/>
          </a:p>
        </p:txBody>
      </p:sp>
      <p:sp>
        <p:nvSpPr>
          <p:cNvPr id="5" name="Rounded Rectangle 7"/>
          <p:cNvSpPr/>
          <p:nvPr/>
        </p:nvSpPr>
        <p:spPr bwMode="auto">
          <a:xfrm>
            <a:off x="457200" y="338138"/>
            <a:ext cx="8229600" cy="3970735"/>
          </a:xfrm>
          <a:prstGeom prst="roundRect">
            <a:avLst>
              <a:gd name="adj" fmla="val 3231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 dirty="0"/>
          </a:p>
        </p:txBody>
      </p:sp>
      <p:sp>
        <p:nvSpPr>
          <p:cNvPr id="6" name="Rectangle 5"/>
          <p:cNvSpPr/>
          <p:nvPr/>
        </p:nvSpPr>
        <p:spPr bwMode="auto">
          <a:xfrm>
            <a:off x="6400800" y="4118372"/>
            <a:ext cx="609600" cy="46553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 dirty="0"/>
          </a:p>
        </p:txBody>
      </p:sp>
      <p:sp>
        <p:nvSpPr>
          <p:cNvPr id="7" name="Rounded Rectangle 9"/>
          <p:cNvSpPr/>
          <p:nvPr/>
        </p:nvSpPr>
        <p:spPr>
          <a:xfrm>
            <a:off x="6608764" y="4308872"/>
            <a:ext cx="2211387" cy="747713"/>
          </a:xfrm>
          <a:prstGeom prst="roundRect">
            <a:avLst>
              <a:gd name="adj" fmla="val 15968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 dirty="0">
              <a:solidFill>
                <a:srgbClr val="FFFFFF"/>
              </a:solidFill>
              <a:ea typeface="ＭＳ Ｐゴシック" pitchFamily="-84" charset="-128"/>
            </a:endParaRPr>
          </a:p>
        </p:txBody>
      </p:sp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413648"/>
            <a:ext cx="1954212" cy="386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4" name="Title Placeholder 1"/>
          <p:cNvSpPr>
            <a:spLocks noGrp="1"/>
          </p:cNvSpPr>
          <p:nvPr>
            <p:ph type="ctrTitle"/>
          </p:nvPr>
        </p:nvSpPr>
        <p:spPr>
          <a:xfrm>
            <a:off x="1520826" y="1483519"/>
            <a:ext cx="6219527" cy="646331"/>
          </a:xfrm>
        </p:spPr>
        <p:txBody>
          <a:bodyPr lIns="91440" rIns="91440">
            <a:spAutoFit/>
          </a:bodyPr>
          <a:lstStyle>
            <a:lvl1pPr>
              <a:defRPr sz="3600" baseline="0">
                <a:solidFill>
                  <a:schemeClr val="bg1"/>
                </a:solidFill>
                <a:latin typeface="NBS Medium" panose="020B0603030303020204" pitchFamily="34" charset="0"/>
                <a:ea typeface="ＭＳ Ｐゴシック" charset="0"/>
                <a:cs typeface="NBS Medium" panose="020B0603030303020204" pitchFamily="34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54275" name="Text Placeholder 2"/>
          <p:cNvSpPr>
            <a:spLocks noGrp="1"/>
          </p:cNvSpPr>
          <p:nvPr>
            <p:ph type="subTitle" idx="1"/>
          </p:nvPr>
        </p:nvSpPr>
        <p:spPr>
          <a:xfrm>
            <a:off x="1520826" y="2855119"/>
            <a:ext cx="6219527" cy="415498"/>
          </a:xfrm>
        </p:spPr>
        <p:txBody>
          <a:bodyPr/>
          <a:lstStyle>
            <a:lvl1pPr marL="0" indent="0">
              <a:buFont typeface="Arial" charset="0"/>
              <a:buNone/>
              <a:defRPr sz="2100">
                <a:solidFill>
                  <a:schemeClr val="bg1"/>
                </a:solidFill>
                <a:latin typeface="NBS Medium" panose="020B0603030303020204" pitchFamily="34" charset="0"/>
                <a:ea typeface="ＭＳ Ｐゴシック" charset="0"/>
                <a:cs typeface="NBS Medium" panose="020B0603030303020204" pitchFamily="34" charset="0"/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01118459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457200" y="742950"/>
            <a:ext cx="8229600" cy="1191"/>
          </a:xfrm>
          <a:prstGeom prst="line">
            <a:avLst/>
          </a:prstGeom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NBS Medium" panose="020B06030303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00100"/>
            <a:ext cx="8305800" cy="1735860"/>
          </a:xfrm>
        </p:spPr>
        <p:txBody>
          <a:bodyPr/>
          <a:lstStyle>
            <a:lvl1pPr>
              <a:defRPr>
                <a:latin typeface="NBS Medium" panose="020B0603030303020204" pitchFamily="34" charset="0"/>
              </a:defRPr>
            </a:lvl1pPr>
            <a:lvl2pPr>
              <a:defRPr>
                <a:latin typeface="NBS Medium" panose="020B0603030303020204" pitchFamily="34" charset="0"/>
              </a:defRPr>
            </a:lvl2pPr>
            <a:lvl3pPr>
              <a:defRPr>
                <a:latin typeface="NBS Medium" panose="020B0603030303020204" pitchFamily="34" charset="0"/>
              </a:defRPr>
            </a:lvl3pPr>
            <a:lvl4pPr>
              <a:defRPr>
                <a:latin typeface="NBS Medium" panose="020B0603030303020204" pitchFamily="34" charset="0"/>
              </a:defRPr>
            </a:lvl4pPr>
            <a:lvl5pPr>
              <a:defRPr>
                <a:latin typeface="NBS Medium" panose="020B06030303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22C33-DA6F-48C7-8B1A-D36F5BF2ACD5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7667271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e title &amp;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NW ppt templates v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0"/>
          <a:stretch>
            <a:fillRect/>
          </a:stretch>
        </p:blipFill>
        <p:spPr bwMode="auto">
          <a:xfrm>
            <a:off x="0" y="-23812"/>
            <a:ext cx="9144000" cy="5017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7"/>
          <p:cNvSpPr/>
          <p:nvPr userDrawn="1"/>
        </p:nvSpPr>
        <p:spPr>
          <a:xfrm>
            <a:off x="6659564" y="4354116"/>
            <a:ext cx="2484437" cy="789384"/>
          </a:xfrm>
          <a:prstGeom prst="roundRect">
            <a:avLst>
              <a:gd name="adj" fmla="val 15968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 dirty="0">
              <a:solidFill>
                <a:srgbClr val="FFFFFF"/>
              </a:solidFill>
              <a:ea typeface="ＭＳ Ｐゴシック" pitchFamily="-84" charset="-128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692150" y="4400550"/>
            <a:ext cx="2133600" cy="388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fld id="{2CB8B5EC-544A-4764-9E39-569039FAC2F1}" type="slidenum">
              <a:rPr lang="en-GB" altLang="en-US" sz="1050" smtClean="0">
                <a:latin typeface="NBS Medium" panose="020B0603030303020204" pitchFamily="34" charset="0"/>
              </a:rPr>
              <a:pPr eaLnBrk="1" hangingPunct="1">
                <a:defRPr/>
              </a:pPr>
              <a:t>‹#›</a:t>
            </a:fld>
            <a:endParaRPr lang="en-GB" altLang="en-US" sz="1050" dirty="0">
              <a:latin typeface="NBS Medium" panose="020B0603030303020204" pitchFamily="34" charset="0"/>
            </a:endParaRPr>
          </a:p>
        </p:txBody>
      </p:sp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413648"/>
            <a:ext cx="1954212" cy="386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756334" y="1024804"/>
            <a:ext cx="7704098" cy="17358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756335" y="465516"/>
            <a:ext cx="7704099" cy="5592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391091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 with NW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39269-92CD-48F9-A5AF-6BFE40AC89C2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750630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BS 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82AE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le 10"/>
          <p:cNvSpPr/>
          <p:nvPr userDrawn="1"/>
        </p:nvSpPr>
        <p:spPr bwMode="auto">
          <a:xfrm>
            <a:off x="365125" y="253033"/>
            <a:ext cx="6481328" cy="1645118"/>
          </a:xfrm>
          <a:prstGeom prst="roundRect">
            <a:avLst>
              <a:gd name="adj" fmla="val 3231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143261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idx="4294967295"/>
          </p:nvPr>
        </p:nvSpPr>
        <p:spPr>
          <a:xfrm>
            <a:off x="650350" y="509484"/>
            <a:ext cx="5665787" cy="446795"/>
          </a:xfrm>
        </p:spPr>
        <p:txBody>
          <a:bodyPr lIns="0" tIns="0" rIns="0" bIns="0" anchor="t">
            <a:noAutofit/>
          </a:bodyPr>
          <a:lstStyle>
            <a:lvl1pPr>
              <a:defRPr sz="3600"/>
            </a:lvl1pPr>
          </a:lstStyle>
          <a:p>
            <a:pPr algn="l">
              <a:lnSpc>
                <a:spcPct val="90000"/>
              </a:lnSpc>
              <a:defRPr/>
            </a:pPr>
            <a:r>
              <a:rPr lang="en-GB" altLang="en-US" sz="4000" b="1" dirty="0">
                <a:solidFill>
                  <a:srgbClr val="004A8F"/>
                </a:solidFill>
                <a:latin typeface="NBS Medium"/>
                <a:ea typeface="ＭＳ Ｐゴシック" panose="020B0600070205080204" pitchFamily="34" charset="-128"/>
                <a:cs typeface="NBS Medium"/>
              </a:rPr>
              <a:t>Section divider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4294967295"/>
          </p:nvPr>
        </p:nvSpPr>
        <p:spPr>
          <a:xfrm>
            <a:off x="650350" y="1039422"/>
            <a:ext cx="5665787" cy="544698"/>
          </a:xfrm>
        </p:spPr>
        <p:txBody>
          <a:bodyPr lIns="0" tIns="0" rIns="0" bIns="0" anchor="t" anchorCtr="0">
            <a:normAutofit/>
          </a:bodyPr>
          <a:lstStyle/>
          <a:p>
            <a:pPr algn="l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n-GB" altLang="en-US" sz="1600" dirty="0">
                <a:solidFill>
                  <a:schemeClr val="tx1"/>
                </a:solidFill>
                <a:latin typeface="NBS Light"/>
                <a:ea typeface="ＭＳ Ｐゴシック" panose="020B0600070205080204" pitchFamily="34" charset="-128"/>
                <a:cs typeface="NBS Light"/>
              </a:rPr>
              <a:t>Notes for guidance on template use</a:t>
            </a:r>
          </a:p>
        </p:txBody>
      </p:sp>
      <p:pic>
        <p:nvPicPr>
          <p:cNvPr id="9" name="Picture 8" descr="Nationwide BS Logo sRGB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9" t="18961" r="9306" b="13632"/>
          <a:stretch/>
        </p:blipFill>
        <p:spPr>
          <a:xfrm>
            <a:off x="5023715" y="1614034"/>
            <a:ext cx="1475998" cy="6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3536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55602" y="330201"/>
            <a:ext cx="8426449" cy="4413250"/>
          </a:xfrm>
          <a:prstGeom prst="roundRect">
            <a:avLst>
              <a:gd name="adj" fmla="val 1117"/>
            </a:avLst>
          </a:prstGeom>
          <a:noFill/>
          <a:ln w="31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10" name="Picture 9" descr="Nationwide BS Logo sRGB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9" t="18961" r="9306" b="13632"/>
          <a:stretch/>
        </p:blipFill>
        <p:spPr>
          <a:xfrm>
            <a:off x="7118350" y="4461140"/>
            <a:ext cx="1454150" cy="59550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A245D-204C-3046-B1FF-80A9CC062FAF}" type="datetimeFigureOut">
              <a:rPr lang="en-US" smtClean="0"/>
              <a:t>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4987-E228-4949-89FA-A71A39C61D9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533930" y="487630"/>
            <a:ext cx="8059737" cy="469106"/>
          </a:xfrm>
          <a:prstGeom prst="rect">
            <a:avLst/>
          </a:prstGeom>
        </p:spPr>
        <p:txBody>
          <a:bodyPr vert="horz" lIns="0" tIns="0" rIns="91440" bIns="0" rtlCol="0" anchor="t">
            <a:normAutofit/>
          </a:bodyPr>
          <a:lstStyle>
            <a:lvl1pPr>
              <a:defRPr sz="28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533930" y="1188510"/>
            <a:ext cx="8059737" cy="3171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/>
            </a:lvl1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7545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0" y="4878596"/>
            <a:ext cx="372448" cy="26490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defRPr/>
            </a:pPr>
            <a:fld id="{10A33068-7D23-EA41-9F03-B5AC583287ED}" type="slidenum">
              <a:rPr lang="en-GB" altLang="en-US" sz="1000" smtClean="0">
                <a:solidFill>
                  <a:srgbClr val="073876"/>
                </a:solidFill>
                <a:latin typeface="NBS Light"/>
                <a:ea typeface="ＭＳ Ｐゴシック" panose="020B0600070205080204" pitchFamily="34" charset="-128"/>
                <a:cs typeface="NBS Light"/>
              </a:rPr>
              <a:t>‹#›</a:t>
            </a:fld>
            <a:endParaRPr lang="en-GB" altLang="en-US" sz="1000" dirty="0">
              <a:solidFill>
                <a:srgbClr val="073876"/>
              </a:solidFill>
              <a:latin typeface="NBS Light"/>
              <a:ea typeface="ＭＳ Ｐゴシック" panose="020B0600070205080204" pitchFamily="34" charset="-128"/>
              <a:cs typeface="NBS Light"/>
            </a:endParaRPr>
          </a:p>
        </p:txBody>
      </p:sp>
      <p:sp>
        <p:nvSpPr>
          <p:cNvPr id="8" name="Rounded Rectangle 7"/>
          <p:cNvSpPr/>
          <p:nvPr userDrawn="1"/>
        </p:nvSpPr>
        <p:spPr>
          <a:xfrm>
            <a:off x="355602" y="330201"/>
            <a:ext cx="8426449" cy="4413250"/>
          </a:xfrm>
          <a:prstGeom prst="roundRect">
            <a:avLst>
              <a:gd name="adj" fmla="val 1117"/>
            </a:avLst>
          </a:prstGeom>
          <a:noFill/>
          <a:ln w="31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10" name="Picture 9" descr="Nationwide BS Logo sRGB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9" t="18961" r="9306" b="13632"/>
          <a:stretch/>
        </p:blipFill>
        <p:spPr>
          <a:xfrm>
            <a:off x="7118350" y="4461140"/>
            <a:ext cx="1454150" cy="59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4705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BS 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82AE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1" name="Rounded Rectangle 10"/>
          <p:cNvSpPr/>
          <p:nvPr userDrawn="1"/>
        </p:nvSpPr>
        <p:spPr bwMode="auto">
          <a:xfrm>
            <a:off x="365125" y="253033"/>
            <a:ext cx="6481328" cy="1645118"/>
          </a:xfrm>
          <a:prstGeom prst="roundRect">
            <a:avLst>
              <a:gd name="adj" fmla="val 3231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>
              <a:solidFill>
                <a:srgbClr val="143261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idx="4294967295"/>
          </p:nvPr>
        </p:nvSpPr>
        <p:spPr>
          <a:xfrm>
            <a:off x="650351" y="509485"/>
            <a:ext cx="5665787" cy="446795"/>
          </a:xfrm>
        </p:spPr>
        <p:txBody>
          <a:bodyPr lIns="0" tIns="0" rIns="0" bIns="0" anchor="t">
            <a:noAutofit/>
          </a:bodyPr>
          <a:lstStyle>
            <a:lvl1pPr>
              <a:defRPr sz="3600"/>
            </a:lvl1pPr>
          </a:lstStyle>
          <a:p>
            <a:pPr algn="l">
              <a:lnSpc>
                <a:spcPct val="90000"/>
              </a:lnSpc>
              <a:defRPr/>
            </a:pPr>
            <a:r>
              <a:rPr lang="en-GB" altLang="en-US" sz="4000" b="1" dirty="0">
                <a:solidFill>
                  <a:srgbClr val="004A8F"/>
                </a:solidFill>
                <a:latin typeface="NBS Medium"/>
                <a:ea typeface="ＭＳ Ｐゴシック" panose="020B0600070205080204" pitchFamily="34" charset="-128"/>
                <a:cs typeface="NBS Medium"/>
              </a:rPr>
              <a:t>Section divider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4294967295"/>
          </p:nvPr>
        </p:nvSpPr>
        <p:spPr>
          <a:xfrm>
            <a:off x="650351" y="1039422"/>
            <a:ext cx="5665787" cy="544698"/>
          </a:xfrm>
        </p:spPr>
        <p:txBody>
          <a:bodyPr lIns="0" tIns="0" rIns="0" bIns="0" anchor="t" anchorCtr="0">
            <a:normAutofit/>
          </a:bodyPr>
          <a:lstStyle/>
          <a:p>
            <a:pPr algn="l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n-GB" altLang="en-US" sz="1600" dirty="0">
                <a:solidFill>
                  <a:schemeClr val="tx1"/>
                </a:solidFill>
                <a:latin typeface="NBS Light"/>
                <a:ea typeface="ＭＳ Ｐゴシック" panose="020B0600070205080204" pitchFamily="34" charset="-128"/>
                <a:cs typeface="NBS Light"/>
              </a:rPr>
              <a:t>Notes for guidance on template use</a:t>
            </a:r>
          </a:p>
        </p:txBody>
      </p:sp>
      <p:pic>
        <p:nvPicPr>
          <p:cNvPr id="9" name="Picture 8" descr="Nationwide BS Logo sRGB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9" t="18961" r="9306" b="13632"/>
          <a:stretch/>
        </p:blipFill>
        <p:spPr>
          <a:xfrm>
            <a:off x="5023716" y="1614035"/>
            <a:ext cx="1475998" cy="6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2776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0" y="0"/>
          <a:ext cx="158750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19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 userDrawn="1"/>
        </p:nvSpPr>
        <p:spPr bwMode="ltGray">
          <a:xfrm>
            <a:off x="0" y="0"/>
            <a:ext cx="9144000" cy="51435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Rounded Rectangle 14"/>
          <p:cNvSpPr/>
          <p:nvPr userDrawn="1"/>
        </p:nvSpPr>
        <p:spPr bwMode="ltGray">
          <a:xfrm>
            <a:off x="372447" y="3168588"/>
            <a:ext cx="5914053" cy="1734896"/>
          </a:xfrm>
          <a:prstGeom prst="roundRect">
            <a:avLst>
              <a:gd name="adj" fmla="val 2370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 dirty="0"/>
          </a:p>
        </p:txBody>
      </p:sp>
      <p:grpSp>
        <p:nvGrpSpPr>
          <p:cNvPr id="5" name="Group 4"/>
          <p:cNvGrpSpPr/>
          <p:nvPr userDrawn="1"/>
        </p:nvGrpSpPr>
        <p:grpSpPr bwMode="ltGray">
          <a:xfrm>
            <a:off x="636588" y="2899695"/>
            <a:ext cx="1788339" cy="582570"/>
            <a:chOff x="636588" y="3925263"/>
            <a:chExt cx="1477060" cy="641557"/>
          </a:xfrm>
        </p:grpSpPr>
        <p:pic>
          <p:nvPicPr>
            <p:cNvPr id="16" name="Picture 15" descr="Nationwide BS Logo sRGB.png"/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ltGray">
            <a:xfrm>
              <a:off x="637651" y="3928583"/>
              <a:ext cx="1475997" cy="638237"/>
            </a:xfrm>
            <a:prstGeom prst="rect">
              <a:avLst/>
            </a:prstGeom>
            <a:ln>
              <a:noFill/>
            </a:ln>
          </p:spPr>
        </p:pic>
        <p:sp>
          <p:nvSpPr>
            <p:cNvPr id="18" name="Rounded Rectangle 17"/>
            <p:cNvSpPr/>
            <p:nvPr userDrawn="1"/>
          </p:nvSpPr>
          <p:spPr bwMode="ltGray">
            <a:xfrm>
              <a:off x="636588" y="3925263"/>
              <a:ext cx="1475998" cy="390655"/>
            </a:xfrm>
            <a:prstGeom prst="roundRect">
              <a:avLst>
                <a:gd name="adj" fmla="val 13275"/>
              </a:avLst>
            </a:prstGeom>
            <a:noFill/>
            <a:ln w="635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19" name="doc id"/>
          <p:cNvSpPr>
            <a:spLocks noChangeArrowheads="1"/>
          </p:cNvSpPr>
          <p:nvPr userDrawn="1"/>
        </p:nvSpPr>
        <p:spPr bwMode="auto">
          <a:xfrm>
            <a:off x="8296016" y="27941"/>
            <a:ext cx="670614" cy="9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685145"/>
            <a:endParaRPr lang="en-US" sz="600" baseline="0" noProof="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372448" y="261207"/>
            <a:ext cx="2372444" cy="103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sz="675" b="1" baseline="0" noProof="0" dirty="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WORKING DRAFT</a:t>
            </a: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372446" y="380866"/>
            <a:ext cx="2372444" cy="103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no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GB" sz="675" baseline="0" noProof="0" dirty="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Last Modified 16/06/2017 07:20 GMT Standard Time</a:t>
            </a:r>
            <a:endParaRPr lang="en-US" sz="675" baseline="0" noProof="0" dirty="0">
              <a:solidFill>
                <a:schemeClr val="bg1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372450" y="500525"/>
            <a:ext cx="1622239" cy="10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GB" sz="675" baseline="0" noProof="0" dirty="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rPr>
              <a:t>Printed 04/05/2017 16:27 GMT Standard Time</a:t>
            </a:r>
            <a:endParaRPr lang="en-US" sz="675" baseline="0" noProof="0" dirty="0">
              <a:solidFill>
                <a:schemeClr val="bg1"/>
              </a:solidFill>
              <a:latin typeface="+mn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Document type" hidden="1"/>
          <p:cNvSpPr txBox="1">
            <a:spLocks noChangeArrowheads="1"/>
          </p:cNvSpPr>
          <p:nvPr userDrawn="1"/>
        </p:nvSpPr>
        <p:spPr bwMode="auto">
          <a:xfrm>
            <a:off x="636588" y="4665769"/>
            <a:ext cx="553561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sz="900" baseline="0" noProof="0" dirty="0">
                <a:solidFill>
                  <a:schemeClr val="tx1"/>
                </a:solidFill>
                <a:latin typeface="+mn-lt"/>
              </a:rPr>
              <a:t>Document type | Date</a:t>
            </a:r>
          </a:p>
        </p:txBody>
      </p:sp>
      <p:sp>
        <p:nvSpPr>
          <p:cNvPr id="13314" name="Rectangle 1026"/>
          <p:cNvSpPr>
            <a:spLocks noGrp="1" noChangeArrowheads="1"/>
          </p:cNvSpPr>
          <p:nvPr userDrawn="1">
            <p:ph type="ctrTitle"/>
          </p:nvPr>
        </p:nvSpPr>
        <p:spPr bwMode="auto">
          <a:xfrm>
            <a:off x="636588" y="3586560"/>
            <a:ext cx="5535613" cy="323165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defRPr sz="2100" b="1" cap="none" baseline="0">
                <a:solidFill>
                  <a:schemeClr val="tx2"/>
                </a:solidFill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3315" name="Rectangle 1027"/>
          <p:cNvSpPr>
            <a:spLocks noGrp="1" noChangeArrowheads="1"/>
          </p:cNvSpPr>
          <p:nvPr userDrawn="1">
            <p:ph type="subTitle" idx="1"/>
          </p:nvPr>
        </p:nvSpPr>
        <p:spPr bwMode="auto">
          <a:xfrm>
            <a:off x="636589" y="4206955"/>
            <a:ext cx="5535613" cy="161583"/>
          </a:xfrm>
        </p:spPr>
        <p:txBody>
          <a:bodyPr>
            <a:spAutoFit/>
          </a:bodyPr>
          <a:lstStyle>
            <a:lvl1pPr algn="l">
              <a:defRPr sz="1050" baseline="0">
                <a:solidFill>
                  <a:schemeClr val="tx1"/>
                </a:solidFill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980095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0" y="0"/>
          <a:ext cx="158750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19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 userDrawn="1"/>
        </p:nvSpPr>
        <p:spPr bwMode="ltGray">
          <a:xfrm>
            <a:off x="0" y="0"/>
            <a:ext cx="9144000" cy="51435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Rounded Rectangle 14"/>
          <p:cNvSpPr/>
          <p:nvPr userDrawn="1"/>
        </p:nvSpPr>
        <p:spPr bwMode="ltGray">
          <a:xfrm>
            <a:off x="372447" y="412804"/>
            <a:ext cx="5914053" cy="1734896"/>
          </a:xfrm>
          <a:prstGeom prst="roundRect">
            <a:avLst>
              <a:gd name="adj" fmla="val 2370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 dirty="0"/>
          </a:p>
        </p:txBody>
      </p:sp>
      <p:sp>
        <p:nvSpPr>
          <p:cNvPr id="13314" name="Rectangle 1026"/>
          <p:cNvSpPr>
            <a:spLocks noGrp="1" noChangeArrowheads="1"/>
          </p:cNvSpPr>
          <p:nvPr userDrawn="1">
            <p:ph type="ctrTitle"/>
          </p:nvPr>
        </p:nvSpPr>
        <p:spPr bwMode="auto">
          <a:xfrm>
            <a:off x="636588" y="588353"/>
            <a:ext cx="5535613" cy="323165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defRPr sz="2100" b="1" cap="none" baseline="0">
                <a:solidFill>
                  <a:schemeClr val="tx2"/>
                </a:solidFill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3315" name="Rectangle 1027"/>
          <p:cNvSpPr>
            <a:spLocks noGrp="1" noChangeArrowheads="1"/>
          </p:cNvSpPr>
          <p:nvPr userDrawn="1">
            <p:ph type="subTitle" idx="1"/>
          </p:nvPr>
        </p:nvSpPr>
        <p:spPr bwMode="auto">
          <a:xfrm>
            <a:off x="636589" y="976797"/>
            <a:ext cx="5535613" cy="161583"/>
          </a:xfrm>
        </p:spPr>
        <p:txBody>
          <a:bodyPr>
            <a:spAutoFit/>
          </a:bodyPr>
          <a:lstStyle>
            <a:lvl1pPr algn="l">
              <a:defRPr sz="1050" baseline="0">
                <a:solidFill>
                  <a:schemeClr val="tx1"/>
                </a:solidFill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US" noProof="0" dirty="0"/>
          </a:p>
        </p:txBody>
      </p:sp>
      <p:pic>
        <p:nvPicPr>
          <p:cNvPr id="20" name="Picture 19" descr="Nationwide BS Logo sRGB whtBS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4324253" y="1901094"/>
            <a:ext cx="1711547" cy="51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0710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3"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3650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9" y="1192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7" name="think-cell Slide" r:id="rId4" imgW="353" imgH="353" progId="TCLayout.ActiveDocument.1">
                  <p:embed/>
                </p:oleObj>
              </mc:Choice>
              <mc:Fallback>
                <p:oleObj name="think-cell Slide" r:id="rId4" imgW="353" imgH="353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192"/>
                        <a:ext cx="1587" cy="1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1771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3931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5C2B9-710B-4A68-A904-77C41E9D53A7}" type="datetime1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4987-E228-4949-89FA-A71A39C61D9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16202 PPT BASES examples3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8000" cy="5157000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627069" y="445294"/>
            <a:ext cx="8059737" cy="469106"/>
          </a:xfrm>
          <a:prstGeom prst="rect">
            <a:avLst/>
          </a:prstGeom>
        </p:spPr>
        <p:txBody>
          <a:bodyPr vert="horz" lIns="0" tIns="0" rIns="91440" bIns="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627069" y="1200155"/>
            <a:ext cx="8059737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D6CE35A-DC1F-441E-92EF-9DD346BBE061}"/>
              </a:ext>
            </a:extLst>
          </p:cNvPr>
          <p:cNvSpPr txBox="1">
            <a:spLocks/>
          </p:cNvSpPr>
          <p:nvPr userDrawn="1"/>
        </p:nvSpPr>
        <p:spPr>
          <a:xfrm>
            <a:off x="6742206" y="4826091"/>
            <a:ext cx="2133600" cy="273844"/>
          </a:xfrm>
          <a:prstGeom prst="rect">
            <a:avLst/>
          </a:prstGeom>
        </p:spPr>
        <p:txBody>
          <a:bodyPr vert="horz" lIns="63305" tIns="31652" rIns="63305" bIns="31652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E9A4987-E228-4949-89FA-A71A39C61D9B}" type="slidenum">
              <a:rPr lang="en-US" sz="831" smtClean="0"/>
              <a:pPr/>
              <a:t>‹#›</a:t>
            </a:fld>
            <a:endParaRPr lang="en-US" sz="831"/>
          </a:p>
        </p:txBody>
      </p:sp>
    </p:spTree>
    <p:extLst>
      <p:ext uri="{BB962C8B-B14F-4D97-AF65-F5344CB8AC3E}">
        <p14:creationId xmlns:p14="http://schemas.microsoft.com/office/powerpoint/2010/main" val="1833608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BS Section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 userDrawn="1"/>
        </p:nvSpPr>
        <p:spPr bwMode="auto">
          <a:xfrm>
            <a:off x="365125" y="253033"/>
            <a:ext cx="6481328" cy="1645118"/>
          </a:xfrm>
          <a:prstGeom prst="roundRect">
            <a:avLst>
              <a:gd name="adj" fmla="val 3231"/>
            </a:avLst>
          </a:prstGeom>
          <a:solidFill>
            <a:schemeClr val="bg1"/>
          </a:solidFill>
          <a:ln w="9525" cmpd="sng">
            <a:solidFill>
              <a:srgbClr val="004A8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solidFill>
                <a:srgbClr val="143261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 idx="4294967295"/>
          </p:nvPr>
        </p:nvSpPr>
        <p:spPr>
          <a:xfrm>
            <a:off x="650350" y="509484"/>
            <a:ext cx="5665787" cy="446795"/>
          </a:xfrm>
        </p:spPr>
        <p:txBody>
          <a:bodyPr lIns="0" tIns="0" rIns="0" bIns="0" anchor="t">
            <a:noAutofit/>
          </a:bodyPr>
          <a:lstStyle>
            <a:lvl1pPr>
              <a:defRPr sz="3600"/>
            </a:lvl1pPr>
          </a:lstStyle>
          <a:p>
            <a:pPr algn="l">
              <a:lnSpc>
                <a:spcPct val="90000"/>
              </a:lnSpc>
              <a:defRPr/>
            </a:pPr>
            <a:r>
              <a:rPr lang="en-GB" altLang="en-US" sz="4000" b="1" dirty="0">
                <a:solidFill>
                  <a:srgbClr val="004A8F"/>
                </a:solidFill>
                <a:latin typeface="NBS Medium"/>
                <a:ea typeface="ＭＳ Ｐゴシック" panose="020B0600070205080204" pitchFamily="34" charset="-128"/>
                <a:cs typeface="NBS Medium"/>
              </a:rPr>
              <a:t>Section divider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4294967295"/>
          </p:nvPr>
        </p:nvSpPr>
        <p:spPr>
          <a:xfrm>
            <a:off x="650350" y="1039422"/>
            <a:ext cx="5665787" cy="544698"/>
          </a:xfrm>
        </p:spPr>
        <p:txBody>
          <a:bodyPr lIns="0" tIns="0" rIns="0" bIns="0" anchor="t" anchorCtr="0">
            <a:normAutofit/>
          </a:bodyPr>
          <a:lstStyle/>
          <a:p>
            <a:pPr algn="l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en-GB" altLang="en-US" sz="1600" dirty="0">
                <a:solidFill>
                  <a:schemeClr val="tx1"/>
                </a:solidFill>
                <a:latin typeface="NBS Light"/>
                <a:ea typeface="ＭＳ Ｐゴシック" panose="020B0600070205080204" pitchFamily="34" charset="-128"/>
                <a:cs typeface="NBS Light"/>
              </a:rPr>
              <a:t>Notes for guidance on template use</a:t>
            </a:r>
          </a:p>
        </p:txBody>
      </p:sp>
      <p:pic>
        <p:nvPicPr>
          <p:cNvPr id="7" name="Picture 6" descr="Nationwide BS Logo sRGB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9" t="18961" r="9306" b="13632"/>
          <a:stretch/>
        </p:blipFill>
        <p:spPr>
          <a:xfrm>
            <a:off x="5023715" y="1614034"/>
            <a:ext cx="1475998" cy="6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144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55601" y="330200"/>
            <a:ext cx="8426449" cy="4413250"/>
          </a:xfrm>
          <a:prstGeom prst="roundRect">
            <a:avLst>
              <a:gd name="adj" fmla="val 1117"/>
            </a:avLst>
          </a:prstGeom>
          <a:noFill/>
          <a:ln w="31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10" name="Picture 9" descr="Nationwide BS Logo sRGB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9" t="18961" r="9306" b="13632"/>
          <a:stretch/>
        </p:blipFill>
        <p:spPr>
          <a:xfrm>
            <a:off x="7118350" y="4461140"/>
            <a:ext cx="1454150" cy="595509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5A245D-204C-3046-B1FF-80A9CC062FAF}" type="datetimeFigureOut">
              <a:rPr lang="en-US" smtClean="0"/>
              <a:t>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A4987-E228-4949-89FA-A71A39C61D9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533929" y="487629"/>
            <a:ext cx="8059737" cy="469106"/>
          </a:xfrm>
          <a:prstGeom prst="rect">
            <a:avLst/>
          </a:prstGeom>
        </p:spPr>
        <p:txBody>
          <a:bodyPr vert="horz" lIns="0" tIns="0" rIns="91440" bIns="0" rtlCol="0" anchor="t">
            <a:normAutofit/>
          </a:bodyPr>
          <a:lstStyle>
            <a:lvl1pPr>
              <a:defRPr sz="28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533929" y="1188509"/>
            <a:ext cx="8059737" cy="31718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400"/>
            </a:lvl1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352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0" y="4878595"/>
            <a:ext cx="372448" cy="26490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defRPr/>
            </a:pPr>
            <a:fld id="{10A33068-7D23-EA41-9F03-B5AC583287ED}" type="slidenum">
              <a:rPr lang="en-GB" altLang="en-US" sz="1000" smtClean="0">
                <a:solidFill>
                  <a:srgbClr val="073876"/>
                </a:solidFill>
                <a:latin typeface="NBS Light"/>
                <a:ea typeface="ＭＳ Ｐゴシック" panose="020B0600070205080204" pitchFamily="34" charset="-128"/>
                <a:cs typeface="NBS Light"/>
              </a:rPr>
              <a:t>‹#›</a:t>
            </a:fld>
            <a:endParaRPr lang="en-GB" altLang="en-US" sz="1000" dirty="0">
              <a:solidFill>
                <a:srgbClr val="073876"/>
              </a:solidFill>
              <a:latin typeface="NBS Light"/>
              <a:ea typeface="ＭＳ Ｐゴシック" panose="020B0600070205080204" pitchFamily="34" charset="-128"/>
              <a:cs typeface="NBS Light"/>
            </a:endParaRPr>
          </a:p>
        </p:txBody>
      </p:sp>
      <p:sp>
        <p:nvSpPr>
          <p:cNvPr id="8" name="Rounded Rectangle 7"/>
          <p:cNvSpPr/>
          <p:nvPr userDrawn="1"/>
        </p:nvSpPr>
        <p:spPr>
          <a:xfrm>
            <a:off x="355601" y="330200"/>
            <a:ext cx="8426449" cy="4413250"/>
          </a:xfrm>
          <a:prstGeom prst="roundRect">
            <a:avLst>
              <a:gd name="adj" fmla="val 1117"/>
            </a:avLst>
          </a:prstGeom>
          <a:noFill/>
          <a:ln w="31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10" name="Picture 9" descr="Nationwide BS Logo sRGB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9" t="18961" r="9306" b="13632"/>
          <a:stretch/>
        </p:blipFill>
        <p:spPr>
          <a:xfrm>
            <a:off x="7118350" y="4461140"/>
            <a:ext cx="1454150" cy="59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07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460375" y="857250"/>
            <a:ext cx="6148388" cy="3943350"/>
          </a:xfrm>
          <a:prstGeom prst="roundRect">
            <a:avLst>
              <a:gd name="adj" fmla="val 3231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457200" y="338138"/>
            <a:ext cx="8229600" cy="3970735"/>
          </a:xfrm>
          <a:prstGeom prst="roundRect">
            <a:avLst>
              <a:gd name="adj" fmla="val 3231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 dirty="0"/>
          </a:p>
        </p:txBody>
      </p:sp>
      <p:sp>
        <p:nvSpPr>
          <p:cNvPr id="6" name="Rectangle 5"/>
          <p:cNvSpPr/>
          <p:nvPr/>
        </p:nvSpPr>
        <p:spPr bwMode="auto">
          <a:xfrm>
            <a:off x="6400800" y="4118372"/>
            <a:ext cx="609600" cy="46553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 dirty="0"/>
          </a:p>
        </p:txBody>
      </p:sp>
      <p:sp>
        <p:nvSpPr>
          <p:cNvPr id="7" name="Rounded Rectangle 6"/>
          <p:cNvSpPr/>
          <p:nvPr/>
        </p:nvSpPr>
        <p:spPr>
          <a:xfrm>
            <a:off x="6608764" y="4308872"/>
            <a:ext cx="2211387" cy="747713"/>
          </a:xfrm>
          <a:prstGeom prst="roundRect">
            <a:avLst>
              <a:gd name="adj" fmla="val 15968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 dirty="0">
              <a:solidFill>
                <a:srgbClr val="FFFFFF"/>
              </a:solidFill>
              <a:ea typeface="ＭＳ Ｐゴシック" pitchFamily="-84" charset="-128"/>
            </a:endParaRPr>
          </a:p>
        </p:txBody>
      </p:sp>
      <p:pic>
        <p:nvPicPr>
          <p:cNvPr id="8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413648"/>
            <a:ext cx="1954212" cy="386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4" name="Title Placeholder 1"/>
          <p:cNvSpPr>
            <a:spLocks noGrp="1"/>
          </p:cNvSpPr>
          <p:nvPr>
            <p:ph type="ctrTitle"/>
          </p:nvPr>
        </p:nvSpPr>
        <p:spPr>
          <a:xfrm>
            <a:off x="1520826" y="1483519"/>
            <a:ext cx="6219527" cy="646331"/>
          </a:xfrm>
        </p:spPr>
        <p:txBody>
          <a:bodyPr lIns="91440" rIns="91440">
            <a:spAutoFit/>
          </a:bodyPr>
          <a:lstStyle>
            <a:lvl1pPr>
              <a:defRPr sz="3600" baseline="0">
                <a:solidFill>
                  <a:schemeClr val="bg1"/>
                </a:solidFill>
                <a:latin typeface="NBS Medium" panose="020B0603030303020204" pitchFamily="34" charset="0"/>
                <a:ea typeface="ＭＳ Ｐゴシック" charset="0"/>
                <a:cs typeface="NBS Medium" panose="020B0603030303020204" pitchFamily="34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54275" name="Text Placeholder 2"/>
          <p:cNvSpPr>
            <a:spLocks noGrp="1"/>
          </p:cNvSpPr>
          <p:nvPr>
            <p:ph type="subTitle" idx="1"/>
          </p:nvPr>
        </p:nvSpPr>
        <p:spPr>
          <a:xfrm>
            <a:off x="1520826" y="2855119"/>
            <a:ext cx="6219527" cy="415498"/>
          </a:xfrm>
        </p:spPr>
        <p:txBody>
          <a:bodyPr/>
          <a:lstStyle>
            <a:lvl1pPr marL="0" indent="0">
              <a:buFont typeface="Arial" charset="0"/>
              <a:buNone/>
              <a:defRPr sz="2100">
                <a:solidFill>
                  <a:schemeClr val="bg1"/>
                </a:solidFill>
                <a:latin typeface="NBS Medium" panose="020B0603030303020204" pitchFamily="34" charset="0"/>
                <a:ea typeface="ＭＳ Ｐゴシック" charset="0"/>
                <a:cs typeface="NBS Medium" panose="020B0603030303020204" pitchFamily="34" charset="0"/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7704777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457200" y="742950"/>
            <a:ext cx="8229600" cy="1191"/>
          </a:xfrm>
          <a:prstGeom prst="line">
            <a:avLst/>
          </a:prstGeom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NBS Medium" panose="020B06030303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00100"/>
            <a:ext cx="8305800" cy="1735860"/>
          </a:xfrm>
        </p:spPr>
        <p:txBody>
          <a:bodyPr/>
          <a:lstStyle>
            <a:lvl1pPr>
              <a:defRPr>
                <a:latin typeface="NBS Medium" panose="020B0603030303020204" pitchFamily="34" charset="0"/>
              </a:defRPr>
            </a:lvl1pPr>
            <a:lvl2pPr>
              <a:defRPr>
                <a:latin typeface="NBS Medium" panose="020B0603030303020204" pitchFamily="34" charset="0"/>
              </a:defRPr>
            </a:lvl2pPr>
            <a:lvl3pPr>
              <a:defRPr>
                <a:latin typeface="NBS Medium" panose="020B0603030303020204" pitchFamily="34" charset="0"/>
              </a:defRPr>
            </a:lvl3pPr>
            <a:lvl4pPr>
              <a:defRPr>
                <a:latin typeface="NBS Medium" panose="020B0603030303020204" pitchFamily="34" charset="0"/>
              </a:defRPr>
            </a:lvl4pPr>
            <a:lvl5pPr>
              <a:defRPr>
                <a:latin typeface="NBS Medium" panose="020B06030303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A7FE07-991C-4254-86BA-B40EBCE9EF81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11800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ive title &amp;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NW ppt templates v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0"/>
          <a:stretch>
            <a:fillRect/>
          </a:stretch>
        </p:blipFill>
        <p:spPr bwMode="auto">
          <a:xfrm>
            <a:off x="0" y="-23812"/>
            <a:ext cx="9144000" cy="5017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 userDrawn="1"/>
        </p:nvSpPr>
        <p:spPr>
          <a:xfrm>
            <a:off x="6659564" y="4354116"/>
            <a:ext cx="2484437" cy="789384"/>
          </a:xfrm>
          <a:prstGeom prst="roundRect">
            <a:avLst>
              <a:gd name="adj" fmla="val 15968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 dirty="0">
              <a:solidFill>
                <a:srgbClr val="FFFFFF"/>
              </a:solidFill>
              <a:ea typeface="ＭＳ Ｐゴシック" pitchFamily="-84" charset="-128"/>
            </a:endParaRPr>
          </a:p>
        </p:txBody>
      </p:sp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692150" y="4400550"/>
            <a:ext cx="2133600" cy="388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fld id="{21C7E947-B375-413A-833F-9421F3C98378}" type="slidenum">
              <a:rPr lang="en-GB" altLang="en-US" sz="1050" smtClean="0">
                <a:latin typeface="NBS Medium" panose="020B0603030303020204" pitchFamily="34" charset="0"/>
              </a:rPr>
              <a:pPr eaLnBrk="1" hangingPunct="1">
                <a:defRPr/>
              </a:pPr>
              <a:t>‹#›</a:t>
            </a:fld>
            <a:endParaRPr lang="en-GB" altLang="en-US" sz="1050" dirty="0">
              <a:latin typeface="NBS Medium" panose="020B0603030303020204" pitchFamily="34" charset="0"/>
            </a:endParaRPr>
          </a:p>
        </p:txBody>
      </p:sp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413648"/>
            <a:ext cx="1954212" cy="386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756334" y="1024804"/>
            <a:ext cx="7704098" cy="17358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756335" y="465516"/>
            <a:ext cx="7704099" cy="5592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15812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 with NW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04CA5-0A47-4308-8741-68C7E763CC22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575503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19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ags" Target="../tags/tag1.xml"/><Relationship Id="rId13" Type="http://schemas.openxmlformats.org/officeDocument/2006/relationships/tags" Target="../tags/tag6.xml"/><Relationship Id="rId18" Type="http://schemas.openxmlformats.org/officeDocument/2006/relationships/tags" Target="../tags/tag11.xml"/><Relationship Id="rId26" Type="http://schemas.openxmlformats.org/officeDocument/2006/relationships/image" Target="../media/image6.png"/><Relationship Id="rId3" Type="http://schemas.openxmlformats.org/officeDocument/2006/relationships/slideLayout" Target="../slideLayouts/slideLayout25.xml"/><Relationship Id="rId21" Type="http://schemas.openxmlformats.org/officeDocument/2006/relationships/tags" Target="../tags/tag14.xml"/><Relationship Id="rId7" Type="http://schemas.openxmlformats.org/officeDocument/2006/relationships/vmlDrawing" Target="../drawings/vmlDrawing1.vml"/><Relationship Id="rId12" Type="http://schemas.openxmlformats.org/officeDocument/2006/relationships/tags" Target="../tags/tag5.xml"/><Relationship Id="rId17" Type="http://schemas.openxmlformats.org/officeDocument/2006/relationships/tags" Target="../tags/tag10.xml"/><Relationship Id="rId25" Type="http://schemas.openxmlformats.org/officeDocument/2006/relationships/image" Target="../media/image5.emf"/><Relationship Id="rId2" Type="http://schemas.openxmlformats.org/officeDocument/2006/relationships/slideLayout" Target="../slideLayouts/slideLayout24.xml"/><Relationship Id="rId16" Type="http://schemas.openxmlformats.org/officeDocument/2006/relationships/tags" Target="../tags/tag9.xml"/><Relationship Id="rId20" Type="http://schemas.openxmlformats.org/officeDocument/2006/relationships/tags" Target="../tags/tag13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7.xml"/><Relationship Id="rId11" Type="http://schemas.openxmlformats.org/officeDocument/2006/relationships/tags" Target="../tags/tag4.xml"/><Relationship Id="rId24" Type="http://schemas.openxmlformats.org/officeDocument/2006/relationships/oleObject" Target="../embeddings/oleObject1.bin"/><Relationship Id="rId5" Type="http://schemas.openxmlformats.org/officeDocument/2006/relationships/slideLayout" Target="../slideLayouts/slideLayout27.xml"/><Relationship Id="rId15" Type="http://schemas.openxmlformats.org/officeDocument/2006/relationships/tags" Target="../tags/tag8.xml"/><Relationship Id="rId23" Type="http://schemas.openxmlformats.org/officeDocument/2006/relationships/tags" Target="../tags/tag16.xml"/><Relationship Id="rId10" Type="http://schemas.openxmlformats.org/officeDocument/2006/relationships/tags" Target="../tags/tag3.xml"/><Relationship Id="rId19" Type="http://schemas.openxmlformats.org/officeDocument/2006/relationships/tags" Target="../tags/tag12.xml"/><Relationship Id="rId4" Type="http://schemas.openxmlformats.org/officeDocument/2006/relationships/slideLayout" Target="../slideLayouts/slideLayout26.xml"/><Relationship Id="rId9" Type="http://schemas.openxmlformats.org/officeDocument/2006/relationships/tags" Target="../tags/tag2.xml"/><Relationship Id="rId14" Type="http://schemas.openxmlformats.org/officeDocument/2006/relationships/tags" Target="../tags/tag7.xml"/><Relationship Id="rId22" Type="http://schemas.openxmlformats.org/officeDocument/2006/relationships/tags" Target="../tags/tag15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7063" y="524669"/>
            <a:ext cx="5858404" cy="4151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7063" y="1029892"/>
            <a:ext cx="5858404" cy="7735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86DD4-6682-B448-9735-1CDDD2072AFE}" type="datetimeFigureOut">
              <a:rPr lang="en-US" smtClean="0"/>
              <a:t>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EA99C-8E18-B344-A3F3-AF84071AE6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924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2" r:id="rId2"/>
    <p:sldLayoutId id="2147483654" r:id="rId3"/>
  </p:sldLayoutIdLst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NBS Medium"/>
          <a:ea typeface="+mj-ea"/>
          <a:cs typeface="NBS Medium"/>
        </a:defRPr>
      </a:lvl1pPr>
    </p:titleStyle>
    <p:bodyStyle>
      <a:lvl1pPr marL="0" indent="0" algn="l" defTabSz="457200" rtl="0" eaLnBrk="1" latinLnBrk="0" hangingPunct="1">
        <a:lnSpc>
          <a:spcPct val="80000"/>
        </a:lnSpc>
        <a:spcBef>
          <a:spcPct val="20000"/>
        </a:spcBef>
        <a:buFont typeface="Arial"/>
        <a:buNone/>
        <a:defRPr sz="1600" b="0" i="0" kern="1200">
          <a:solidFill>
            <a:schemeClr val="tx1"/>
          </a:solidFill>
          <a:latin typeface="NBS Light"/>
          <a:ea typeface="+mn-ea"/>
          <a:cs typeface="NBS Light"/>
        </a:defRPr>
      </a:lvl1pPr>
      <a:lvl2pPr marL="457200" indent="0" algn="l" defTabSz="457200" rtl="0" eaLnBrk="1" latinLnBrk="0" hangingPunct="1">
        <a:lnSpc>
          <a:spcPct val="80000"/>
        </a:lnSpc>
        <a:spcBef>
          <a:spcPct val="20000"/>
        </a:spcBef>
        <a:buFont typeface="Arial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lnSpc>
          <a:spcPct val="80000"/>
        </a:lnSpc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lnSpc>
          <a:spcPct val="80000"/>
        </a:lnSpc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lnSpc>
          <a:spcPct val="80000"/>
        </a:lnSpc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7066" y="445294"/>
            <a:ext cx="8059737" cy="469106"/>
          </a:xfrm>
          <a:prstGeom prst="rect">
            <a:avLst/>
          </a:prstGeom>
        </p:spPr>
        <p:txBody>
          <a:bodyPr vert="horz" lIns="0" tIns="0" rIns="91440" bIns="0" rtlCol="0" anchor="t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7066" y="1200151"/>
            <a:ext cx="8059737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A245D-204C-3046-B1FF-80A9CC062FAF}" type="datetimeFigureOut">
              <a:rPr lang="en-US" smtClean="0"/>
              <a:t>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A4987-E228-4949-89FA-A71A39C61D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449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55" r:id="rId2"/>
  </p:sldLayoutIdLst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NBS Medium"/>
          <a:ea typeface="+mj-ea"/>
          <a:cs typeface="NBS Medium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SzPct val="120000"/>
        <a:buFont typeface="Arial"/>
        <a:buChar char="•"/>
        <a:defRPr sz="2800" b="0" i="0" kern="1200">
          <a:solidFill>
            <a:schemeClr val="accent6"/>
          </a:solidFill>
          <a:latin typeface="NBS Light"/>
          <a:ea typeface="+mn-ea"/>
          <a:cs typeface="NBS Light"/>
        </a:defRPr>
      </a:lvl1pPr>
      <a:lvl2pPr marL="800100" indent="-342900" algn="l" defTabSz="457200" rtl="0" eaLnBrk="1" latinLnBrk="0" hangingPunct="1">
        <a:spcBef>
          <a:spcPct val="20000"/>
        </a:spcBef>
        <a:buClr>
          <a:schemeClr val="tx2"/>
        </a:buClr>
        <a:buSzPct val="120000"/>
        <a:buFont typeface="Arial"/>
        <a:buChar char="•"/>
        <a:defRPr sz="2400" b="0" i="0" kern="1200">
          <a:solidFill>
            <a:srgbClr val="000000"/>
          </a:solidFill>
          <a:latin typeface="NBS Light"/>
          <a:ea typeface="+mn-ea"/>
          <a:cs typeface="NBS Light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b="0" i="0" kern="1200">
          <a:solidFill>
            <a:srgbClr val="000000"/>
          </a:solidFill>
          <a:latin typeface="NBS Light"/>
          <a:ea typeface="+mn-ea"/>
          <a:cs typeface="NBS Light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b="0" i="0" kern="1200">
          <a:solidFill>
            <a:srgbClr val="000000"/>
          </a:solidFill>
          <a:latin typeface="NBS Light"/>
          <a:ea typeface="+mn-ea"/>
          <a:cs typeface="NBS Light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b="0" i="0" kern="1200">
          <a:solidFill>
            <a:srgbClr val="000000"/>
          </a:solidFill>
          <a:latin typeface="NBS Light"/>
          <a:ea typeface="+mn-ea"/>
          <a:cs typeface="NBS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1" y="114300"/>
            <a:ext cx="83026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000" tIns="45720" rIns="108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800100"/>
            <a:ext cx="8305800" cy="173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1475" y="4535091"/>
            <a:ext cx="2133600" cy="3881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NBS Medium" panose="020B0603030303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57B053DC-3751-46A1-8759-322AA61EF5CA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  <p:pic>
        <p:nvPicPr>
          <p:cNvPr id="1029" name="Picture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413648"/>
            <a:ext cx="1954212" cy="386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861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</p:sldLayoutIdLst>
  <p:hf hdr="0" ftr="0" dt="0"/>
  <p:txStyles>
    <p:titleStyle>
      <a:lvl1pPr algn="l" defTabSz="342900" rtl="0" eaLnBrk="0" fontAlgn="base" hangingPunct="0">
        <a:spcBef>
          <a:spcPct val="0"/>
        </a:spcBef>
        <a:spcAft>
          <a:spcPct val="0"/>
        </a:spcAft>
        <a:defRPr sz="2700" b="1" kern="1200">
          <a:solidFill>
            <a:schemeClr val="tx1"/>
          </a:solidFill>
          <a:latin typeface="NBS Medium" panose="020B0603030303020204" pitchFamily="34" charset="0"/>
          <a:ea typeface="MS PGothic" panose="020B0600070205080204" pitchFamily="34" charset="-128"/>
          <a:cs typeface="NBS Medium" panose="020B0603030303020204" pitchFamily="34" charset="0"/>
        </a:defRPr>
      </a:lvl1pPr>
      <a:lvl2pPr algn="l" defTabSz="342900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NBS Medium" panose="020B0603030303020204" pitchFamily="34" charset="0"/>
          <a:ea typeface="MS PGothic" panose="020B0600070205080204" pitchFamily="34" charset="-128"/>
          <a:cs typeface="NBS Medium" panose="020B0603030303020204" pitchFamily="34" charset="0"/>
        </a:defRPr>
      </a:lvl2pPr>
      <a:lvl3pPr algn="l" defTabSz="342900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NBS Medium" panose="020B0603030303020204" pitchFamily="34" charset="0"/>
          <a:ea typeface="MS PGothic" panose="020B0600070205080204" pitchFamily="34" charset="-128"/>
          <a:cs typeface="NBS Medium" panose="020B0603030303020204" pitchFamily="34" charset="0"/>
        </a:defRPr>
      </a:lvl3pPr>
      <a:lvl4pPr algn="l" defTabSz="342900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NBS Medium" panose="020B0603030303020204" pitchFamily="34" charset="0"/>
          <a:ea typeface="MS PGothic" panose="020B0600070205080204" pitchFamily="34" charset="-128"/>
          <a:cs typeface="NBS Medium" panose="020B0603030303020204" pitchFamily="34" charset="0"/>
        </a:defRPr>
      </a:lvl4pPr>
      <a:lvl5pPr algn="l" defTabSz="342900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NBS Medium" panose="020B0603030303020204" pitchFamily="34" charset="0"/>
          <a:ea typeface="MS PGothic" panose="020B0600070205080204" pitchFamily="34" charset="-128"/>
          <a:cs typeface="NBS Medium" panose="020B0603030303020204" pitchFamily="34" charset="0"/>
        </a:defRPr>
      </a:lvl5pPr>
      <a:lvl6pPr marL="342900" algn="l" defTabSz="342900" rtl="0" fontAlgn="base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6pPr>
      <a:lvl7pPr marL="685800" algn="l" defTabSz="342900" rtl="0" fontAlgn="base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7pPr>
      <a:lvl8pPr marL="1028700" algn="l" defTabSz="342900" rtl="0" fontAlgn="base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8pPr>
      <a:lvl9pPr marL="1371600" algn="l" defTabSz="342900" rtl="0" fontAlgn="base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9pPr>
    </p:titleStyle>
    <p:bodyStyle>
      <a:lvl1pPr marL="197644" indent="-197644" algn="l" defTabSz="3429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NBS Medium" panose="020B0603030303020204" pitchFamily="34" charset="0"/>
          <a:ea typeface="MS PGothic" panose="020B0600070205080204" pitchFamily="34" charset="-128"/>
          <a:cs typeface="NBS Medium" panose="020B0603030303020204" pitchFamily="34" charset="0"/>
        </a:defRPr>
      </a:lvl1pPr>
      <a:lvl2pPr marL="540544" indent="-205979" algn="l" defTabSz="3429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NBS Medium" panose="020B0603030303020204" pitchFamily="34" charset="0"/>
          <a:ea typeface="MS PGothic" panose="020B0600070205080204" pitchFamily="34" charset="-128"/>
          <a:cs typeface="+mn-cs"/>
        </a:defRPr>
      </a:lvl2pPr>
      <a:lvl3pPr marL="942975" indent="-200025" algn="l" defTabSz="3429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BS Medium" panose="020B0603030303020204" pitchFamily="34" charset="0"/>
          <a:ea typeface="MS PGothic" panose="020B0600070205080204" pitchFamily="34" charset="-128"/>
          <a:cs typeface="+mn-cs"/>
        </a:defRPr>
      </a:lvl3pPr>
      <a:lvl4pPr marL="1277541" indent="-200025" algn="l" defTabSz="3429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NBS Medium" panose="020B0603030303020204" pitchFamily="34" charset="0"/>
          <a:ea typeface="MS PGothic" panose="020B0600070205080204" pitchFamily="34" charset="-128"/>
          <a:cs typeface="+mn-cs"/>
        </a:defRPr>
      </a:lvl4pPr>
      <a:lvl5pPr marL="1818085" indent="-200025" algn="l" defTabSz="3429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NBS Medium" panose="020B0603030303020204" pitchFamily="34" charset="0"/>
          <a:ea typeface="MS PGothic" panose="020B0600070205080204" pitchFamily="34" charset="-128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1" y="114300"/>
            <a:ext cx="83026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000" tIns="45720" rIns="108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800100"/>
            <a:ext cx="8305800" cy="173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1475" y="4535091"/>
            <a:ext cx="2133600" cy="3881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NBS Medium" panose="020B0603030303020204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3256F2A2-7833-457B-9240-0ACA9E15F307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  <p:pic>
        <p:nvPicPr>
          <p:cNvPr id="1029" name="Picture 5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413648"/>
            <a:ext cx="1954212" cy="386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9057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</p:sldLayoutIdLst>
  <p:hf hdr="0" ftr="0" dt="0"/>
  <p:txStyles>
    <p:titleStyle>
      <a:lvl1pPr algn="l" defTabSz="342900" rtl="0" eaLnBrk="0" fontAlgn="base" hangingPunct="0">
        <a:spcBef>
          <a:spcPct val="0"/>
        </a:spcBef>
        <a:spcAft>
          <a:spcPct val="0"/>
        </a:spcAft>
        <a:defRPr sz="2700" b="1" kern="1200">
          <a:solidFill>
            <a:schemeClr val="tx1"/>
          </a:solidFill>
          <a:latin typeface="NBS Medium" panose="020B0603030303020204" pitchFamily="34" charset="0"/>
          <a:ea typeface="MS PGothic" panose="020B0600070205080204" pitchFamily="34" charset="-128"/>
          <a:cs typeface="NBS Medium" panose="020B0603030303020204" pitchFamily="34" charset="0"/>
        </a:defRPr>
      </a:lvl1pPr>
      <a:lvl2pPr algn="l" defTabSz="342900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NBS Medium" panose="020B0603030303020204" pitchFamily="34" charset="0"/>
          <a:ea typeface="MS PGothic" panose="020B0600070205080204" pitchFamily="34" charset="-128"/>
          <a:cs typeface="NBS Medium" panose="020B0603030303020204" pitchFamily="34" charset="0"/>
        </a:defRPr>
      </a:lvl2pPr>
      <a:lvl3pPr algn="l" defTabSz="342900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NBS Medium" panose="020B0603030303020204" pitchFamily="34" charset="0"/>
          <a:ea typeface="MS PGothic" panose="020B0600070205080204" pitchFamily="34" charset="-128"/>
          <a:cs typeface="NBS Medium" panose="020B0603030303020204" pitchFamily="34" charset="0"/>
        </a:defRPr>
      </a:lvl3pPr>
      <a:lvl4pPr algn="l" defTabSz="342900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NBS Medium" panose="020B0603030303020204" pitchFamily="34" charset="0"/>
          <a:ea typeface="MS PGothic" panose="020B0600070205080204" pitchFamily="34" charset="-128"/>
          <a:cs typeface="NBS Medium" panose="020B0603030303020204" pitchFamily="34" charset="0"/>
        </a:defRPr>
      </a:lvl4pPr>
      <a:lvl5pPr algn="l" defTabSz="342900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NBS Medium" panose="020B0603030303020204" pitchFamily="34" charset="0"/>
          <a:ea typeface="MS PGothic" panose="020B0600070205080204" pitchFamily="34" charset="-128"/>
          <a:cs typeface="NBS Medium" panose="020B0603030303020204" pitchFamily="34" charset="0"/>
        </a:defRPr>
      </a:lvl5pPr>
      <a:lvl6pPr marL="342900" algn="l" defTabSz="342900" rtl="0" fontAlgn="base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6pPr>
      <a:lvl7pPr marL="685800" algn="l" defTabSz="342900" rtl="0" fontAlgn="base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7pPr>
      <a:lvl8pPr marL="1028700" algn="l" defTabSz="342900" rtl="0" fontAlgn="base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8pPr>
      <a:lvl9pPr marL="1371600" algn="l" defTabSz="342900" rtl="0" fontAlgn="base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9pPr>
    </p:titleStyle>
    <p:bodyStyle>
      <a:lvl1pPr marL="197644" indent="-197644" algn="l" defTabSz="3429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NBS Medium" panose="020B0603030303020204" pitchFamily="34" charset="0"/>
          <a:ea typeface="MS PGothic" panose="020B0600070205080204" pitchFamily="34" charset="-128"/>
          <a:cs typeface="NBS Medium" panose="020B0603030303020204" pitchFamily="34" charset="0"/>
        </a:defRPr>
      </a:lvl1pPr>
      <a:lvl2pPr marL="540544" indent="-205979" algn="l" defTabSz="3429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NBS Medium" panose="020B0603030303020204" pitchFamily="34" charset="0"/>
          <a:ea typeface="MS PGothic" panose="020B0600070205080204" pitchFamily="34" charset="-128"/>
          <a:cs typeface="+mn-cs"/>
        </a:defRPr>
      </a:lvl2pPr>
      <a:lvl3pPr marL="942975" indent="-200025" algn="l" defTabSz="3429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BS Medium" panose="020B0603030303020204" pitchFamily="34" charset="0"/>
          <a:ea typeface="MS PGothic" panose="020B0600070205080204" pitchFamily="34" charset="-128"/>
          <a:cs typeface="+mn-cs"/>
        </a:defRPr>
      </a:lvl3pPr>
      <a:lvl4pPr marL="1277541" indent="-200025" algn="l" defTabSz="3429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NBS Medium" panose="020B0603030303020204" pitchFamily="34" charset="0"/>
          <a:ea typeface="MS PGothic" panose="020B0600070205080204" pitchFamily="34" charset="-128"/>
          <a:cs typeface="+mn-cs"/>
        </a:defRPr>
      </a:lvl4pPr>
      <a:lvl5pPr marL="1818085" indent="-200025" algn="l" defTabSz="3429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NBS Medium" panose="020B0603030303020204" pitchFamily="34" charset="0"/>
          <a:ea typeface="MS PGothic" panose="020B0600070205080204" pitchFamily="34" charset="-128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1" y="114300"/>
            <a:ext cx="83026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000" tIns="45720" rIns="108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1000" y="800100"/>
            <a:ext cx="8305800" cy="173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1475" y="4535091"/>
            <a:ext cx="2133600" cy="3881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NBS Medium" panose="020B0603030303020204" pitchFamily="34" charset="0"/>
              </a:defRPr>
            </a:lvl1pPr>
          </a:lstStyle>
          <a:p>
            <a:pPr>
              <a:defRPr/>
            </a:pPr>
            <a:fld id="{363536D5-5E98-419A-8573-70D608B0CE8A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  <p:pic>
        <p:nvPicPr>
          <p:cNvPr id="1029" name="Picture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413648"/>
            <a:ext cx="1954212" cy="386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6772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</p:sldLayoutIdLst>
  <p:hf hdr="0" ftr="0" dt="0"/>
  <p:txStyles>
    <p:titleStyle>
      <a:lvl1pPr algn="l" defTabSz="342900" rtl="0" eaLnBrk="0" fontAlgn="base" hangingPunct="0">
        <a:spcBef>
          <a:spcPct val="0"/>
        </a:spcBef>
        <a:spcAft>
          <a:spcPct val="0"/>
        </a:spcAft>
        <a:defRPr sz="2700" b="1" kern="1200">
          <a:solidFill>
            <a:schemeClr val="tx1"/>
          </a:solidFill>
          <a:latin typeface="NBS Medium" panose="020B0603030303020204" pitchFamily="34" charset="0"/>
          <a:ea typeface="ＭＳ Ｐゴシック" pitchFamily="-84" charset="-128"/>
          <a:cs typeface="NBS Medium" panose="020B0603030303020204" pitchFamily="34" charset="0"/>
        </a:defRPr>
      </a:lvl1pPr>
      <a:lvl2pPr algn="l" defTabSz="342900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NBS Medium" panose="020B0603030303020204" pitchFamily="34" charset="0"/>
          <a:ea typeface="ＭＳ Ｐゴシック" pitchFamily="-84" charset="-128"/>
          <a:cs typeface="NBS Medium" panose="020B0603030303020204" pitchFamily="34" charset="0"/>
        </a:defRPr>
      </a:lvl2pPr>
      <a:lvl3pPr algn="l" defTabSz="342900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NBS Medium" panose="020B0603030303020204" pitchFamily="34" charset="0"/>
          <a:ea typeface="ＭＳ Ｐゴシック" pitchFamily="-84" charset="-128"/>
          <a:cs typeface="NBS Medium" panose="020B0603030303020204" pitchFamily="34" charset="0"/>
        </a:defRPr>
      </a:lvl3pPr>
      <a:lvl4pPr algn="l" defTabSz="342900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NBS Medium" panose="020B0603030303020204" pitchFamily="34" charset="0"/>
          <a:ea typeface="ＭＳ Ｐゴシック" pitchFamily="-84" charset="-128"/>
          <a:cs typeface="NBS Medium" panose="020B0603030303020204" pitchFamily="34" charset="0"/>
        </a:defRPr>
      </a:lvl4pPr>
      <a:lvl5pPr algn="l" defTabSz="342900" rtl="0" eaLnBrk="0" fontAlgn="base" hangingPunct="0">
        <a:spcBef>
          <a:spcPct val="0"/>
        </a:spcBef>
        <a:spcAft>
          <a:spcPct val="0"/>
        </a:spcAft>
        <a:defRPr sz="2700" b="1">
          <a:solidFill>
            <a:schemeClr val="tx1"/>
          </a:solidFill>
          <a:latin typeface="NBS Medium" panose="020B0603030303020204" pitchFamily="34" charset="0"/>
          <a:ea typeface="ＭＳ Ｐゴシック" pitchFamily="-84" charset="-128"/>
          <a:cs typeface="NBS Medium" panose="020B0603030303020204" pitchFamily="34" charset="0"/>
        </a:defRPr>
      </a:lvl5pPr>
      <a:lvl6pPr marL="342900" algn="l" defTabSz="342900" rtl="0" fontAlgn="base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6pPr>
      <a:lvl7pPr marL="685800" algn="l" defTabSz="342900" rtl="0" fontAlgn="base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7pPr>
      <a:lvl8pPr marL="1028700" algn="l" defTabSz="342900" rtl="0" fontAlgn="base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8pPr>
      <a:lvl9pPr marL="1371600" algn="l" defTabSz="342900" rtl="0" fontAlgn="base"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pitchFamily="-84" charset="0"/>
          <a:ea typeface="ＭＳ Ｐゴシック" pitchFamily="-84" charset="-128"/>
          <a:cs typeface="ＭＳ Ｐゴシック" pitchFamily="-84" charset="-128"/>
        </a:defRPr>
      </a:lvl9pPr>
    </p:titleStyle>
    <p:bodyStyle>
      <a:lvl1pPr marL="197644" indent="-197644" algn="l" defTabSz="3429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NBS Medium" panose="020B0603030303020204" pitchFamily="34" charset="0"/>
          <a:ea typeface="ＭＳ Ｐゴシック" pitchFamily="-84" charset="-128"/>
          <a:cs typeface="NBS Medium" panose="020B0603030303020204" pitchFamily="34" charset="0"/>
        </a:defRPr>
      </a:lvl1pPr>
      <a:lvl2pPr marL="540544" indent="-205979" algn="l" defTabSz="3429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NBS Medium" panose="020B0603030303020204" pitchFamily="34" charset="0"/>
          <a:ea typeface="ＭＳ Ｐゴシック" pitchFamily="-84" charset="-128"/>
          <a:cs typeface="+mn-cs"/>
        </a:defRPr>
      </a:lvl2pPr>
      <a:lvl3pPr marL="942975" indent="-200025" algn="l" defTabSz="3429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NBS Medium" panose="020B0603030303020204" pitchFamily="34" charset="0"/>
          <a:ea typeface="ＭＳ Ｐゴシック" pitchFamily="-84" charset="-128"/>
          <a:cs typeface="+mn-cs"/>
        </a:defRPr>
      </a:lvl3pPr>
      <a:lvl4pPr marL="1277541" indent="-200025" algn="l" defTabSz="3429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NBS Medium" panose="020B0603030303020204" pitchFamily="34" charset="0"/>
          <a:ea typeface="ＭＳ Ｐゴシック" pitchFamily="-84" charset="-128"/>
          <a:cs typeface="+mn-cs"/>
        </a:defRPr>
      </a:lvl4pPr>
      <a:lvl5pPr marL="1818085" indent="-200025" algn="l" defTabSz="3429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NBS Medium" panose="020B0603030303020204" pitchFamily="34" charset="0"/>
          <a:ea typeface="ＭＳ Ｐゴシック" pitchFamily="-84" charset="-128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7067" y="445294"/>
            <a:ext cx="8059737" cy="469106"/>
          </a:xfrm>
          <a:prstGeom prst="rect">
            <a:avLst/>
          </a:prstGeom>
        </p:spPr>
        <p:txBody>
          <a:bodyPr vert="horz" lIns="0" tIns="0" rIns="91440" bIns="0" rtlCol="0" anchor="t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7067" y="1200151"/>
            <a:ext cx="8059737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A245D-204C-3046-B1FF-80A9CC062FAF}" type="datetimeFigureOut">
              <a:rPr lang="en-US" smtClean="0"/>
              <a:t>1/30/2020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A4987-E228-4949-89FA-A71A39C61D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696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</p:sldLayoutIdLst>
  <p:txStyles>
    <p:titleStyle>
      <a:lvl1pPr algn="l" defTabSz="457189" rtl="0" eaLnBrk="1" latinLnBrk="0" hangingPunct="1">
        <a:lnSpc>
          <a:spcPct val="800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NBS Medium"/>
          <a:ea typeface="+mj-ea"/>
          <a:cs typeface="NBS Medium"/>
        </a:defRPr>
      </a:lvl1pPr>
    </p:titleStyle>
    <p:bodyStyle>
      <a:lvl1pPr marL="342892" indent="-342892" algn="l" defTabSz="457189" rtl="0" eaLnBrk="1" latinLnBrk="0" hangingPunct="1">
        <a:spcBef>
          <a:spcPct val="20000"/>
        </a:spcBef>
        <a:buClr>
          <a:schemeClr val="tx2"/>
        </a:buClr>
        <a:buSzPct val="120000"/>
        <a:buFont typeface="Arial"/>
        <a:buChar char="•"/>
        <a:defRPr sz="2800" b="0" i="0" kern="1200">
          <a:solidFill>
            <a:schemeClr val="accent6"/>
          </a:solidFill>
          <a:latin typeface="NBS Light"/>
          <a:ea typeface="+mn-ea"/>
          <a:cs typeface="NBS Light"/>
        </a:defRPr>
      </a:lvl1pPr>
      <a:lvl2pPr marL="800080" indent="-342892" algn="l" defTabSz="457189" rtl="0" eaLnBrk="1" latinLnBrk="0" hangingPunct="1">
        <a:spcBef>
          <a:spcPct val="20000"/>
        </a:spcBef>
        <a:buClr>
          <a:schemeClr val="tx2"/>
        </a:buClr>
        <a:buSzPct val="120000"/>
        <a:buFont typeface="Arial"/>
        <a:buChar char="•"/>
        <a:defRPr sz="2400" b="0" i="0" kern="1200">
          <a:solidFill>
            <a:srgbClr val="000000"/>
          </a:solidFill>
          <a:latin typeface="NBS Light"/>
          <a:ea typeface="+mn-ea"/>
          <a:cs typeface="NBS Light"/>
        </a:defRPr>
      </a:lvl2pPr>
      <a:lvl3pPr marL="914378" indent="0" algn="l" defTabSz="457189" rtl="0" eaLnBrk="1" latinLnBrk="0" hangingPunct="1">
        <a:spcBef>
          <a:spcPct val="20000"/>
        </a:spcBef>
        <a:buFont typeface="Arial"/>
        <a:buNone/>
        <a:defRPr sz="2400" b="0" i="0" kern="1200">
          <a:solidFill>
            <a:srgbClr val="000000"/>
          </a:solidFill>
          <a:latin typeface="NBS Light"/>
          <a:ea typeface="+mn-ea"/>
          <a:cs typeface="NBS Light"/>
        </a:defRPr>
      </a:lvl3pPr>
      <a:lvl4pPr marL="1371566" indent="0" algn="l" defTabSz="457189" rtl="0" eaLnBrk="1" latinLnBrk="0" hangingPunct="1">
        <a:spcBef>
          <a:spcPct val="20000"/>
        </a:spcBef>
        <a:buFont typeface="Arial"/>
        <a:buNone/>
        <a:defRPr sz="2000" b="0" i="0" kern="1200">
          <a:solidFill>
            <a:srgbClr val="000000"/>
          </a:solidFill>
          <a:latin typeface="NBS Light"/>
          <a:ea typeface="+mn-ea"/>
          <a:cs typeface="NBS Light"/>
        </a:defRPr>
      </a:lvl4pPr>
      <a:lvl5pPr marL="1828754" indent="0" algn="l" defTabSz="457189" rtl="0" eaLnBrk="1" latinLnBrk="0" hangingPunct="1">
        <a:spcBef>
          <a:spcPct val="20000"/>
        </a:spcBef>
        <a:buFont typeface="Arial"/>
        <a:buNone/>
        <a:defRPr sz="2000" b="0" i="0" kern="1200">
          <a:solidFill>
            <a:srgbClr val="000000"/>
          </a:solidFill>
          <a:latin typeface="NBS Light"/>
          <a:ea typeface="+mn-ea"/>
          <a:cs typeface="NBS Light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0" y="0"/>
          <a:ext cx="161984" cy="121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1" name="think-cell Slide" r:id="rId24" imgW="270" imgH="270" progId="TCLayout.ActiveDocument.1">
                  <p:embed/>
                </p:oleObj>
              </mc:Choice>
              <mc:Fallback>
                <p:oleObj name="think-cell Slide" r:id="rId2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61984" cy="1214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Rounded Rectangle 72"/>
          <p:cNvSpPr/>
          <p:nvPr userDrawn="1"/>
        </p:nvSpPr>
        <p:spPr bwMode="ltGray">
          <a:xfrm>
            <a:off x="321945" y="225408"/>
            <a:ext cx="8500110" cy="4692684"/>
          </a:xfrm>
          <a:prstGeom prst="roundRect">
            <a:avLst>
              <a:gd name="adj" fmla="val 1117"/>
            </a:avLst>
          </a:prstGeom>
          <a:noFill/>
          <a:ln w="3175" cmpd="sng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033" name="doc id"/>
          <p:cNvSpPr>
            <a:spLocks noChangeArrowheads="1"/>
          </p:cNvSpPr>
          <p:nvPr/>
        </p:nvSpPr>
        <p:spPr bwMode="auto">
          <a:xfrm>
            <a:off x="8296016" y="27941"/>
            <a:ext cx="670614" cy="9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685145"/>
            <a:endParaRPr lang="en-US" sz="600" baseline="0" noProof="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454767" y="1610995"/>
            <a:ext cx="1235916" cy="6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450" baseline="0" noProof="0" dirty="0">
                <a:latin typeface="+mn-lt"/>
                <a:ea typeface="+mn-ea"/>
              </a:rPr>
              <a:t>Last Modified 16/06/2017 07:20 GMT Standard Time</a:t>
            </a:r>
            <a:endParaRPr lang="en-US" sz="1200" baseline="0" noProof="0" dirty="0">
              <a:latin typeface="+mn-lt"/>
              <a:ea typeface="+mn-ea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527706" y="3274480"/>
            <a:ext cx="1090042" cy="6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450" baseline="0" noProof="0" dirty="0">
                <a:latin typeface="+mn-lt"/>
                <a:ea typeface="+mn-ea"/>
              </a:rPr>
              <a:t>Printed 04/05/2017 16:27 GMT Standard Time</a:t>
            </a:r>
            <a:endParaRPr lang="en-US" sz="1200" baseline="0" noProof="0" dirty="0">
              <a:latin typeface="+mn-lt"/>
              <a:ea typeface="+mn-ea"/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77117" y="2044005"/>
            <a:ext cx="438976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438679" y="280424"/>
            <a:ext cx="8266645" cy="230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auto">
          <a:xfrm>
            <a:off x="321945" y="75308"/>
            <a:ext cx="283732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600" baseline="0" noProof="0" dirty="0">
                <a:solidFill>
                  <a:schemeClr val="accent6"/>
                </a:solidFill>
                <a:latin typeface="+mn-lt"/>
                <a:ea typeface="+mj-ea"/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auto">
          <a:xfrm>
            <a:off x="438679" y="554469"/>
            <a:ext cx="8266645" cy="16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050" baseline="0" noProof="0" dirty="0">
                <a:solidFill>
                  <a:srgbClr val="808080"/>
                </a:solidFill>
                <a:latin typeface="+mn-lt"/>
              </a:rPr>
              <a:t>Unit of measure</a:t>
            </a: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2377117" y="1557896"/>
            <a:ext cx="4389768" cy="387524"/>
            <a:chOff x="915" y="711"/>
            <a:chExt cx="2686" cy="319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1"/>
              <a:ext cx="2686" cy="31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en-US" sz="1200" b="1" baseline="0" noProof="0" dirty="0">
                  <a:latin typeface="+mn-lt"/>
                  <a:ea typeface="+mn-ea"/>
                </a:rPr>
                <a:t>Title</a:t>
              </a:r>
            </a:p>
            <a:p>
              <a:r>
                <a:rPr lang="en-US" sz="1200" baseline="0" noProof="0" dirty="0">
                  <a:solidFill>
                    <a:srgbClr val="808080"/>
                  </a:solidFill>
                  <a:latin typeface="+mn-lt"/>
                  <a:ea typeface="+mn-ea"/>
                </a:rPr>
                <a:t>Unit of measure</a:t>
              </a:r>
            </a:p>
          </p:txBody>
        </p:sp>
      </p:grpSp>
      <p:grpSp>
        <p:nvGrpSpPr>
          <p:cNvPr id="4" name="Slide Elements" hidden="1"/>
          <p:cNvGrpSpPr/>
          <p:nvPr/>
        </p:nvGrpSpPr>
        <p:grpSpPr bwMode="auto">
          <a:xfrm>
            <a:off x="438680" y="4786678"/>
            <a:ext cx="6830802" cy="269085"/>
            <a:chOff x="172520" y="5794161"/>
            <a:chExt cx="6724241" cy="358779"/>
          </a:xfrm>
        </p:grpSpPr>
        <p:sp>
          <p:nvSpPr>
            <p:cNvPr id="64" name="4. Footnote"/>
            <p:cNvSpPr txBox="1">
              <a:spLocks noChangeArrowheads="1"/>
            </p:cNvSpPr>
            <p:nvPr/>
          </p:nvSpPr>
          <p:spPr bwMode="auto">
            <a:xfrm>
              <a:off x="172520" y="5794161"/>
              <a:ext cx="6724241" cy="123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57150" indent="-57150">
                <a:defRPr/>
              </a:pPr>
              <a:r>
                <a:rPr lang="en-US" sz="600" baseline="0" noProof="0" dirty="0">
                  <a:latin typeface="+mn-lt"/>
                </a:rPr>
                <a:t>1 Footnote</a:t>
              </a:r>
            </a:p>
          </p:txBody>
        </p:sp>
        <p:sp>
          <p:nvSpPr>
            <p:cNvPr id="65" name="5. Source"/>
            <p:cNvSpPr>
              <a:spLocks noChangeArrowheads="1"/>
            </p:cNvSpPr>
            <p:nvPr/>
          </p:nvSpPr>
          <p:spPr bwMode="auto">
            <a:xfrm>
              <a:off x="440988" y="6029829"/>
              <a:ext cx="6455771" cy="123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marL="250031" indent="-250031" defTabSz="671513">
                <a:tabLst>
                  <a:tab pos="313135" algn="l"/>
                </a:tabLst>
              </a:pPr>
              <a:r>
                <a:rPr lang="en-US" sz="600" baseline="0" noProof="0" dirty="0">
                  <a:solidFill>
                    <a:schemeClr val="tx1"/>
                  </a:solidFill>
                  <a:latin typeface="+mn-lt"/>
                </a:rPr>
                <a:t>Source: Source</a:t>
              </a:r>
            </a:p>
          </p:txBody>
        </p:sp>
      </p:grpSp>
      <p:sp>
        <p:nvSpPr>
          <p:cNvPr id="66" name="Slide Number"/>
          <p:cNvSpPr txBox="1">
            <a:spLocks/>
          </p:cNvSpPr>
          <p:nvPr/>
        </p:nvSpPr>
        <p:spPr bwMode="auto">
          <a:xfrm>
            <a:off x="438678" y="4963418"/>
            <a:ext cx="89768" cy="92333"/>
          </a:xfrm>
          <a:prstGeom prst="rect">
            <a:avLst/>
          </a:prstGeom>
        </p:spPr>
        <p:txBody>
          <a:bodyPr vert="horz" wrap="none" lIns="0" tIns="0" rIns="0" bIns="0" rtlCol="0" anchor="b" anchorCtr="0">
            <a:sp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 algn="l"/>
            <a:fld id="{42C328C1-A84F-4A39-A664-DBA00541A8C6}" type="slidenum">
              <a:rPr lang="en-US" sz="600" smtClean="0">
                <a:solidFill>
                  <a:schemeClr val="tx2"/>
                </a:solidFill>
              </a:rPr>
              <a:pPr lvl="0" algn="l"/>
              <a:t>‹#›</a:t>
            </a:fld>
            <a:endParaRPr lang="en-US" sz="600" dirty="0">
              <a:solidFill>
                <a:schemeClr val="tx2"/>
              </a:solidFill>
            </a:endParaRPr>
          </a:p>
        </p:txBody>
      </p:sp>
      <p:pic>
        <p:nvPicPr>
          <p:cNvPr id="75" name="Picture 74" descr="Nationwide BS Logo sRGB.png"/>
          <p:cNvPicPr>
            <a:picLocks noChangeAspect="1"/>
          </p:cNvPicPr>
          <p:nvPr userDrawn="1"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ltGray">
          <a:xfrm>
            <a:off x="7384192" y="4745042"/>
            <a:ext cx="1178124" cy="361851"/>
          </a:xfrm>
          <a:prstGeom prst="rect">
            <a:avLst/>
          </a:prstGeom>
        </p:spPr>
      </p:pic>
      <p:grpSp>
        <p:nvGrpSpPr>
          <p:cNvPr id="76" name="LegendBoxes" hidden="1"/>
          <p:cNvGrpSpPr>
            <a:grpSpLocks/>
          </p:cNvGrpSpPr>
          <p:nvPr userDrawn="1"/>
        </p:nvGrpSpPr>
        <p:grpSpPr bwMode="auto">
          <a:xfrm>
            <a:off x="8002055" y="327169"/>
            <a:ext cx="593725" cy="747713"/>
            <a:chOff x="4936" y="176"/>
            <a:chExt cx="374" cy="628"/>
          </a:xfrm>
        </p:grpSpPr>
        <p:sp>
          <p:nvSpPr>
            <p:cNvPr id="77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214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71513">
                <a:buClr>
                  <a:schemeClr val="tx2"/>
                </a:buClr>
              </a:pPr>
              <a:r>
                <a:rPr lang="en-US" sz="900" dirty="0">
                  <a:latin typeface="+mn-lt"/>
                </a:rPr>
                <a:t>Legend</a:t>
              </a:r>
            </a:p>
          </p:txBody>
        </p:sp>
        <p:sp>
          <p:nvSpPr>
            <p:cNvPr id="92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+mn-lt"/>
              </a:endParaRPr>
            </a:p>
          </p:txBody>
        </p:sp>
        <p:sp>
          <p:nvSpPr>
            <p:cNvPr id="93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214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71513">
                <a:buClr>
                  <a:schemeClr val="tx2"/>
                </a:buClr>
              </a:pPr>
              <a:r>
                <a:rPr lang="en-US" sz="900" dirty="0">
                  <a:latin typeface="+mn-lt"/>
                </a:rPr>
                <a:t>Legend</a:t>
              </a:r>
            </a:p>
          </p:txBody>
        </p:sp>
        <p:sp>
          <p:nvSpPr>
            <p:cNvPr id="94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+mn-lt"/>
              </a:endParaRPr>
            </a:p>
          </p:txBody>
        </p:sp>
        <p:sp>
          <p:nvSpPr>
            <p:cNvPr id="95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214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71513">
                <a:buClr>
                  <a:schemeClr val="tx2"/>
                </a:buClr>
              </a:pPr>
              <a:r>
                <a:rPr lang="en-US" sz="900" dirty="0">
                  <a:latin typeface="+mn-lt"/>
                </a:rPr>
                <a:t>Legend</a:t>
              </a:r>
            </a:p>
          </p:txBody>
        </p:sp>
        <p:sp>
          <p:nvSpPr>
            <p:cNvPr id="96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+mn-lt"/>
              </a:endParaRPr>
            </a:p>
          </p:txBody>
        </p:sp>
        <p:sp>
          <p:nvSpPr>
            <p:cNvPr id="97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214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71513">
                <a:buClr>
                  <a:schemeClr val="tx2"/>
                </a:buClr>
              </a:pPr>
              <a:r>
                <a:rPr lang="en-US" sz="900" dirty="0">
                  <a:latin typeface="+mn-lt"/>
                </a:rPr>
                <a:t>Legend</a:t>
              </a:r>
            </a:p>
          </p:txBody>
        </p:sp>
        <p:sp>
          <p:nvSpPr>
            <p:cNvPr id="98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900" dirty="0">
                <a:latin typeface="+mn-lt"/>
              </a:endParaRPr>
            </a:p>
          </p:txBody>
        </p:sp>
      </p:grpSp>
      <p:grpSp>
        <p:nvGrpSpPr>
          <p:cNvPr id="99" name="LegendLines" hidden="1"/>
          <p:cNvGrpSpPr>
            <a:grpSpLocks/>
          </p:cNvGrpSpPr>
          <p:nvPr userDrawn="1"/>
        </p:nvGrpSpPr>
        <p:grpSpPr bwMode="auto">
          <a:xfrm>
            <a:off x="7694081" y="327169"/>
            <a:ext cx="901700" cy="547688"/>
            <a:chOff x="4750" y="176"/>
            <a:chExt cx="568" cy="460"/>
          </a:xfrm>
        </p:grpSpPr>
        <p:sp>
          <p:nvSpPr>
            <p:cNvPr id="100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+mn-lt"/>
              </a:endParaRPr>
            </a:p>
          </p:txBody>
        </p:sp>
        <p:sp>
          <p:nvSpPr>
            <p:cNvPr id="101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+mn-lt"/>
              </a:endParaRPr>
            </a:p>
          </p:txBody>
        </p:sp>
        <p:sp>
          <p:nvSpPr>
            <p:cNvPr id="102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chemeClr val="accent3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900" dirty="0">
                <a:latin typeface="+mn-lt"/>
              </a:endParaRPr>
            </a:p>
          </p:txBody>
        </p:sp>
        <p:sp>
          <p:nvSpPr>
            <p:cNvPr id="103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214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71513">
                <a:buClr>
                  <a:schemeClr val="tx2"/>
                </a:buClr>
              </a:pPr>
              <a:r>
                <a:rPr lang="en-US" sz="900" dirty="0">
                  <a:latin typeface="+mn-lt"/>
                </a:rPr>
                <a:t>Legend</a:t>
              </a:r>
            </a:p>
          </p:txBody>
        </p:sp>
        <p:sp>
          <p:nvSpPr>
            <p:cNvPr id="104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214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71513">
                <a:buClr>
                  <a:schemeClr val="tx2"/>
                </a:buClr>
              </a:pPr>
              <a:r>
                <a:rPr lang="en-US" sz="900" dirty="0">
                  <a:latin typeface="+mn-lt"/>
                </a:rPr>
                <a:t>Legend</a:t>
              </a:r>
            </a:p>
          </p:txBody>
        </p:sp>
        <p:sp>
          <p:nvSpPr>
            <p:cNvPr id="105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214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71513">
                <a:buClr>
                  <a:schemeClr val="tx2"/>
                </a:buClr>
              </a:pPr>
              <a:r>
                <a:rPr lang="en-US" sz="900" dirty="0">
                  <a:latin typeface="+mn-lt"/>
                </a:rPr>
                <a:t>Legend</a:t>
              </a:r>
            </a:p>
          </p:txBody>
        </p:sp>
      </p:grpSp>
      <p:grpSp>
        <p:nvGrpSpPr>
          <p:cNvPr id="106" name="McKSticker" hidden="1"/>
          <p:cNvGrpSpPr/>
          <p:nvPr userDrawn="1"/>
        </p:nvGrpSpPr>
        <p:grpSpPr bwMode="auto">
          <a:xfrm>
            <a:off x="8034819" y="327169"/>
            <a:ext cx="670505" cy="166199"/>
            <a:chOff x="8070270" y="285750"/>
            <a:chExt cx="670505" cy="221599"/>
          </a:xfrm>
        </p:grpSpPr>
        <p:sp>
          <p:nvSpPr>
            <p:cNvPr id="107" name="StickerRectangle"/>
            <p:cNvSpPr>
              <a:spLocks noChangeArrowheads="1"/>
            </p:cNvSpPr>
            <p:nvPr/>
          </p:nvSpPr>
          <p:spPr bwMode="auto">
            <a:xfrm>
              <a:off x="8070270" y="285750"/>
              <a:ext cx="670505" cy="22159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671513">
                <a:buClr>
                  <a:schemeClr val="tx2"/>
                </a:buClr>
              </a:pPr>
              <a:r>
                <a:rPr lang="en-US" sz="900" dirty="0">
                  <a:solidFill>
                    <a:srgbClr val="808080"/>
                  </a:solidFill>
                  <a:latin typeface="+mn-lt"/>
                </a:rPr>
                <a:t>PRELIMINARY</a:t>
              </a:r>
            </a:p>
          </p:txBody>
        </p:sp>
        <p:cxnSp>
          <p:nvCxnSpPr>
            <p:cNvPr id="108" name="AutoShape 31"/>
            <p:cNvCxnSpPr>
              <a:cxnSpLocks noChangeShapeType="1"/>
              <a:stCxn id="107" idx="2"/>
              <a:endCxn id="107" idx="4"/>
            </p:cNvCxnSpPr>
            <p:nvPr/>
          </p:nvCxnSpPr>
          <p:spPr bwMode="auto">
            <a:xfrm>
              <a:off x="8070270" y="285750"/>
              <a:ext cx="0" cy="221599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" name="AutoShape 32"/>
            <p:cNvCxnSpPr>
              <a:cxnSpLocks noChangeShapeType="1"/>
              <a:stCxn id="107" idx="4"/>
              <a:endCxn id="107" idx="6"/>
            </p:cNvCxnSpPr>
            <p:nvPr/>
          </p:nvCxnSpPr>
          <p:spPr bwMode="auto">
            <a:xfrm>
              <a:off x="8070270" y="507349"/>
              <a:ext cx="670505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10" name="LegendMoons" hidden="1"/>
          <p:cNvGrpSpPr/>
          <p:nvPr userDrawn="1"/>
        </p:nvGrpSpPr>
        <p:grpSpPr bwMode="auto">
          <a:xfrm>
            <a:off x="7935486" y="327169"/>
            <a:ext cx="660512" cy="979887"/>
            <a:chOff x="6655594" y="273840"/>
            <a:chExt cx="660512" cy="1306516"/>
          </a:xfrm>
        </p:grpSpPr>
        <p:grpSp>
          <p:nvGrpSpPr>
            <p:cNvPr id="111" name="MoonLegend1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6655594" y="273840"/>
              <a:ext cx="209550" cy="209551"/>
              <a:chOff x="4533" y="183"/>
              <a:chExt cx="144" cy="144"/>
            </a:xfrm>
          </p:grpSpPr>
          <p:sp>
            <p:nvSpPr>
              <p:cNvPr id="129" name="Oval 38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 dirty="0">
                  <a:latin typeface="+mn-lt"/>
                </a:endParaRPr>
              </a:p>
            </p:txBody>
          </p:sp>
          <p:sp>
            <p:nvSpPr>
              <p:cNvPr id="130" name="Arc 39"/>
              <p:cNvSpPr>
                <a:spLocks noChangeAspect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533" y="183"/>
                <a:ext cx="144" cy="144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 dirty="0">
                  <a:latin typeface="+mn-lt"/>
                </a:endParaRPr>
              </a:p>
            </p:txBody>
          </p:sp>
        </p:grpSp>
        <p:grpSp>
          <p:nvGrpSpPr>
            <p:cNvPr id="112" name="MoonLegend2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6655594" y="548081"/>
              <a:ext cx="209550" cy="209551"/>
              <a:chOff x="1694" y="2044"/>
              <a:chExt cx="160" cy="160"/>
            </a:xfrm>
          </p:grpSpPr>
          <p:sp>
            <p:nvSpPr>
              <p:cNvPr id="127" name="Oval 41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 dirty="0">
                  <a:latin typeface="+mn-lt"/>
                </a:endParaRPr>
              </a:p>
            </p:txBody>
          </p:sp>
          <p:sp>
            <p:nvSpPr>
              <p:cNvPr id="128" name="Arc 42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arc">
                <a:avLst/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 dirty="0">
                  <a:latin typeface="+mn-lt"/>
                </a:endParaRPr>
              </a:p>
            </p:txBody>
          </p:sp>
        </p:grpSp>
        <p:grpSp>
          <p:nvGrpSpPr>
            <p:cNvPr id="113" name="MoonLegend4"/>
            <p:cNvGrpSpPr>
              <a:grpSpLocks noChangeAspect="1"/>
            </p:cNvGrpSpPr>
            <p:nvPr>
              <p:custDataLst>
                <p:tags r:id="rId11"/>
              </p:custDataLst>
            </p:nvPr>
          </p:nvGrpSpPr>
          <p:grpSpPr bwMode="auto">
            <a:xfrm>
              <a:off x="6655594" y="1096563"/>
              <a:ext cx="209550" cy="209551"/>
              <a:chOff x="4495" y="1198"/>
              <a:chExt cx="160" cy="160"/>
            </a:xfrm>
          </p:grpSpPr>
          <p:sp>
            <p:nvSpPr>
              <p:cNvPr id="125" name="Oval 47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 dirty="0">
                  <a:latin typeface="+mn-lt"/>
                </a:endParaRPr>
              </a:p>
            </p:txBody>
          </p:sp>
          <p:sp>
            <p:nvSpPr>
              <p:cNvPr id="126" name="Arc 48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108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 dirty="0">
                  <a:latin typeface="+mn-lt"/>
                </a:endParaRPr>
              </a:p>
            </p:txBody>
          </p:sp>
        </p:grpSp>
        <p:grpSp>
          <p:nvGrpSpPr>
            <p:cNvPr id="114" name="MoonLegend5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auto">
            <a:xfrm>
              <a:off x="6655594" y="1370805"/>
              <a:ext cx="209550" cy="209551"/>
              <a:chOff x="4495" y="1440"/>
              <a:chExt cx="160" cy="160"/>
            </a:xfrm>
          </p:grpSpPr>
          <p:sp>
            <p:nvSpPr>
              <p:cNvPr id="123" name="Oval 50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 dirty="0">
                  <a:latin typeface="+mn-lt"/>
                </a:endParaRPr>
              </a:p>
            </p:txBody>
          </p:sp>
          <p:sp>
            <p:nvSpPr>
              <p:cNvPr id="124" name="Oval 51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arc">
                <a:avLst>
                  <a:gd name="adj1" fmla="val 16200000"/>
                  <a:gd name="adj2" fmla="val 162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 dirty="0">
                  <a:latin typeface="+mn-lt"/>
                </a:endParaRPr>
              </a:p>
            </p:txBody>
          </p:sp>
        </p:grpSp>
        <p:sp>
          <p:nvSpPr>
            <p:cNvPr id="115" name="Legend1"/>
            <p:cNvSpPr>
              <a:spLocks noChangeArrowheads="1"/>
            </p:cNvSpPr>
            <p:nvPr/>
          </p:nvSpPr>
          <p:spPr bwMode="auto">
            <a:xfrm>
              <a:off x="6976269" y="286540"/>
              <a:ext cx="339837" cy="184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71513">
                <a:buClr>
                  <a:schemeClr val="tx2"/>
                </a:buClr>
              </a:pPr>
              <a:r>
                <a:rPr lang="en-US" sz="900" dirty="0">
                  <a:latin typeface="+mn-lt"/>
                </a:rPr>
                <a:t>Legend</a:t>
              </a:r>
            </a:p>
          </p:txBody>
        </p:sp>
        <p:sp>
          <p:nvSpPr>
            <p:cNvPr id="116" name="Legend2"/>
            <p:cNvSpPr>
              <a:spLocks noChangeArrowheads="1"/>
            </p:cNvSpPr>
            <p:nvPr/>
          </p:nvSpPr>
          <p:spPr bwMode="auto">
            <a:xfrm>
              <a:off x="6976269" y="561179"/>
              <a:ext cx="339837" cy="184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71513">
                <a:buClr>
                  <a:schemeClr val="tx2"/>
                </a:buClr>
              </a:pPr>
              <a:r>
                <a:rPr lang="en-US" sz="900" dirty="0">
                  <a:latin typeface="+mn-lt"/>
                </a:rPr>
                <a:t>Legend</a:t>
              </a:r>
            </a:p>
          </p:txBody>
        </p:sp>
        <p:sp>
          <p:nvSpPr>
            <p:cNvPr id="117" name="Legend3"/>
            <p:cNvSpPr>
              <a:spLocks noChangeArrowheads="1"/>
            </p:cNvSpPr>
            <p:nvPr/>
          </p:nvSpPr>
          <p:spPr bwMode="auto">
            <a:xfrm>
              <a:off x="6976269" y="835817"/>
              <a:ext cx="339837" cy="184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71513">
                <a:buClr>
                  <a:schemeClr val="tx2"/>
                </a:buClr>
              </a:pPr>
              <a:r>
                <a:rPr lang="en-US" sz="900" dirty="0">
                  <a:latin typeface="+mn-lt"/>
                </a:rPr>
                <a:t>Legend</a:t>
              </a:r>
            </a:p>
          </p:txBody>
        </p:sp>
        <p:sp>
          <p:nvSpPr>
            <p:cNvPr id="118" name="Legend4"/>
            <p:cNvSpPr>
              <a:spLocks noChangeArrowheads="1"/>
            </p:cNvSpPr>
            <p:nvPr/>
          </p:nvSpPr>
          <p:spPr bwMode="auto">
            <a:xfrm>
              <a:off x="6976269" y="1107280"/>
              <a:ext cx="339837" cy="184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71513">
                <a:buClr>
                  <a:schemeClr val="tx2"/>
                </a:buClr>
              </a:pPr>
              <a:r>
                <a:rPr lang="en-US" sz="900" dirty="0">
                  <a:latin typeface="+mn-lt"/>
                </a:rPr>
                <a:t>Legend</a:t>
              </a:r>
            </a:p>
          </p:txBody>
        </p:sp>
        <p:sp>
          <p:nvSpPr>
            <p:cNvPr id="119" name="Legend5"/>
            <p:cNvSpPr>
              <a:spLocks noChangeArrowheads="1"/>
            </p:cNvSpPr>
            <p:nvPr/>
          </p:nvSpPr>
          <p:spPr bwMode="auto">
            <a:xfrm>
              <a:off x="6976269" y="1383505"/>
              <a:ext cx="339837" cy="184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671513">
                <a:buClr>
                  <a:schemeClr val="tx2"/>
                </a:buClr>
              </a:pPr>
              <a:r>
                <a:rPr lang="en-US" sz="900" dirty="0">
                  <a:latin typeface="+mn-lt"/>
                </a:rPr>
                <a:t>Legend</a:t>
              </a:r>
            </a:p>
          </p:txBody>
        </p:sp>
        <p:grpSp>
          <p:nvGrpSpPr>
            <p:cNvPr id="120" name="MoonLegend3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auto">
            <a:xfrm>
              <a:off x="6655594" y="822322"/>
              <a:ext cx="209550" cy="209551"/>
              <a:chOff x="4495" y="1198"/>
              <a:chExt cx="160" cy="160"/>
            </a:xfrm>
          </p:grpSpPr>
          <p:sp>
            <p:nvSpPr>
              <p:cNvPr id="121" name="Oval 47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 dirty="0">
                  <a:latin typeface="+mn-lt"/>
                </a:endParaRPr>
              </a:p>
            </p:txBody>
          </p:sp>
          <p:sp>
            <p:nvSpPr>
              <p:cNvPr id="122" name="Arc 48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arc">
                <a:avLst>
                  <a:gd name="adj1" fmla="val 16200000"/>
                  <a:gd name="adj2" fmla="val 5400000"/>
                </a:avLst>
              </a:prstGeom>
              <a:solidFill>
                <a:schemeClr val="folHlink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900" dirty="0">
                  <a:latin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57409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</p:sldLayoutIdLst>
  <p:hf hdr="0" ftr="0" dt="0"/>
  <p:txStyles>
    <p:titleStyle>
      <a:lvl1pPr algn="l" defTabSz="685145" rtl="0" eaLnBrk="1" fontAlgn="base" hangingPunct="1">
        <a:spcBef>
          <a:spcPct val="0"/>
        </a:spcBef>
        <a:spcAft>
          <a:spcPct val="0"/>
        </a:spcAft>
        <a:tabLst>
          <a:tab pos="206515" algn="l"/>
        </a:tabLst>
        <a:defRPr sz="1500" b="1" baseline="0">
          <a:solidFill>
            <a:schemeClr val="tx2"/>
          </a:solidFill>
          <a:latin typeface="+mj-lt"/>
          <a:ea typeface="Arial Unicode MS" pitchFamily="34" charset="-128"/>
          <a:cs typeface="Arial Unicode MS" pitchFamily="34" charset="-128"/>
        </a:defRPr>
      </a:lvl1pPr>
      <a:lvl2pPr algn="l" defTabSz="685145" rtl="0" eaLnBrk="1" fontAlgn="base" hangingPunct="1">
        <a:spcBef>
          <a:spcPct val="0"/>
        </a:spcBef>
        <a:spcAft>
          <a:spcPct val="0"/>
        </a:spcAft>
        <a:defRPr sz="1425" b="1">
          <a:solidFill>
            <a:schemeClr val="tx2"/>
          </a:solidFill>
          <a:latin typeface="Arial" charset="0"/>
        </a:defRPr>
      </a:lvl2pPr>
      <a:lvl3pPr algn="l" defTabSz="685145" rtl="0" eaLnBrk="1" fontAlgn="base" hangingPunct="1">
        <a:spcBef>
          <a:spcPct val="0"/>
        </a:spcBef>
        <a:spcAft>
          <a:spcPct val="0"/>
        </a:spcAft>
        <a:defRPr sz="1425" b="1">
          <a:solidFill>
            <a:schemeClr val="tx2"/>
          </a:solidFill>
          <a:latin typeface="Arial" charset="0"/>
        </a:defRPr>
      </a:lvl3pPr>
      <a:lvl4pPr algn="l" defTabSz="685145" rtl="0" eaLnBrk="1" fontAlgn="base" hangingPunct="1">
        <a:spcBef>
          <a:spcPct val="0"/>
        </a:spcBef>
        <a:spcAft>
          <a:spcPct val="0"/>
        </a:spcAft>
        <a:defRPr sz="1425" b="1">
          <a:solidFill>
            <a:schemeClr val="tx2"/>
          </a:solidFill>
          <a:latin typeface="Arial" charset="0"/>
        </a:defRPr>
      </a:lvl4pPr>
      <a:lvl5pPr algn="l" defTabSz="685145" rtl="0" eaLnBrk="1" fontAlgn="base" hangingPunct="1">
        <a:spcBef>
          <a:spcPct val="0"/>
        </a:spcBef>
        <a:spcAft>
          <a:spcPct val="0"/>
        </a:spcAft>
        <a:defRPr sz="1425" b="1">
          <a:solidFill>
            <a:schemeClr val="tx2"/>
          </a:solidFill>
          <a:latin typeface="Arial" charset="0"/>
        </a:defRPr>
      </a:lvl5pPr>
      <a:lvl6pPr marL="349861" algn="l" defTabSz="685145" rtl="0" eaLnBrk="1" fontAlgn="base" hangingPunct="1">
        <a:spcBef>
          <a:spcPct val="0"/>
        </a:spcBef>
        <a:spcAft>
          <a:spcPct val="0"/>
        </a:spcAft>
        <a:defRPr sz="1425" b="1">
          <a:solidFill>
            <a:schemeClr val="tx2"/>
          </a:solidFill>
          <a:latin typeface="Arial" charset="0"/>
        </a:defRPr>
      </a:lvl6pPr>
      <a:lvl7pPr marL="699722" algn="l" defTabSz="685145" rtl="0" eaLnBrk="1" fontAlgn="base" hangingPunct="1">
        <a:spcBef>
          <a:spcPct val="0"/>
        </a:spcBef>
        <a:spcAft>
          <a:spcPct val="0"/>
        </a:spcAft>
        <a:defRPr sz="1425" b="1">
          <a:solidFill>
            <a:schemeClr val="tx2"/>
          </a:solidFill>
          <a:latin typeface="Arial" charset="0"/>
        </a:defRPr>
      </a:lvl7pPr>
      <a:lvl8pPr marL="1049582" algn="l" defTabSz="685145" rtl="0" eaLnBrk="1" fontAlgn="base" hangingPunct="1">
        <a:spcBef>
          <a:spcPct val="0"/>
        </a:spcBef>
        <a:spcAft>
          <a:spcPct val="0"/>
        </a:spcAft>
        <a:defRPr sz="1425" b="1">
          <a:solidFill>
            <a:schemeClr val="tx2"/>
          </a:solidFill>
          <a:latin typeface="Arial" charset="0"/>
        </a:defRPr>
      </a:lvl8pPr>
      <a:lvl9pPr marL="1399444" algn="l" defTabSz="685145" rtl="0" eaLnBrk="1" fontAlgn="base" hangingPunct="1">
        <a:spcBef>
          <a:spcPct val="0"/>
        </a:spcBef>
        <a:spcAft>
          <a:spcPct val="0"/>
        </a:spcAft>
        <a:defRPr sz="1425" b="1">
          <a:solidFill>
            <a:schemeClr val="tx2"/>
          </a:solidFill>
          <a:latin typeface="Arial" charset="0"/>
        </a:defRPr>
      </a:lvl9pPr>
    </p:titleStyle>
    <p:bodyStyle>
      <a:lvl1pPr marL="0" indent="0" algn="l" defTabSz="685145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200" baseline="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1pPr>
      <a:lvl2pPr marL="148205" indent="-146990" algn="l" defTabSz="68514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200" baseline="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2pPr>
      <a:lvl3pPr marL="349861" indent="-200441" algn="l" defTabSz="68514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200" baseline="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3pPr>
      <a:lvl4pPr marL="470126" indent="-119050" algn="l" defTabSz="68514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200" baseline="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4pPr>
      <a:lvl5pPr marL="573772" indent="-99614" algn="l" defTabSz="68514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00" baseline="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5pPr>
      <a:lvl6pPr marL="573772" indent="-99614" algn="l" defTabSz="68514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00" baseline="0">
          <a:solidFill>
            <a:schemeClr val="tx1"/>
          </a:solidFill>
          <a:latin typeface="+mn-lt"/>
        </a:defRPr>
      </a:lvl6pPr>
      <a:lvl7pPr marL="573772" indent="-99614" algn="l" defTabSz="68514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00" baseline="0">
          <a:solidFill>
            <a:schemeClr val="tx1"/>
          </a:solidFill>
          <a:latin typeface="+mn-lt"/>
        </a:defRPr>
      </a:lvl7pPr>
      <a:lvl8pPr marL="573772" indent="-99614" algn="l" defTabSz="68514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00" baseline="0">
          <a:solidFill>
            <a:schemeClr val="tx1"/>
          </a:solidFill>
          <a:latin typeface="+mn-lt"/>
        </a:defRPr>
      </a:lvl8pPr>
      <a:lvl9pPr marL="573772" indent="-99614" algn="l" defTabSz="685145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9972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9861" algn="l" defTabSz="69972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99722" algn="l" defTabSz="69972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49582" algn="l" defTabSz="69972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99444" algn="l" defTabSz="69972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49305" algn="l" defTabSz="69972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99165" algn="l" defTabSz="69972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49026" algn="l" defTabSz="69972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98887" algn="l" defTabSz="69972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7064" y="524669"/>
            <a:ext cx="7060670" cy="4151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7064" y="1029894"/>
            <a:ext cx="7060670" cy="33944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7064" y="476727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9DF96-C5C4-4349-9D68-8C63B688A43D}" type="datetime1">
              <a:rPr lang="en-US" smtClean="0"/>
              <a:pPr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70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8303" y="4767270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EA99C-8E18-B344-A3F3-AF84071AE6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303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</p:sldLayoutIdLst>
  <p:hf hdr="0" ftr="0" dt="0"/>
  <p:txStyles>
    <p:titleStyle>
      <a:lvl1pPr algn="l" defTabSz="316531" rtl="0" eaLnBrk="1" latinLnBrk="0" hangingPunct="1">
        <a:lnSpc>
          <a:spcPct val="80000"/>
        </a:lnSpc>
        <a:spcBef>
          <a:spcPct val="0"/>
        </a:spcBef>
        <a:buNone/>
        <a:defRPr sz="2769" b="1" i="0" kern="1200">
          <a:solidFill>
            <a:schemeClr val="tx1"/>
          </a:solidFill>
          <a:latin typeface="NBS Medium"/>
          <a:ea typeface="+mj-ea"/>
          <a:cs typeface="NBS Medium"/>
        </a:defRPr>
      </a:lvl1pPr>
    </p:titleStyle>
    <p:bodyStyle>
      <a:lvl1pPr marL="0" indent="0" algn="l" defTabSz="316531" rtl="0" eaLnBrk="1" latinLnBrk="0" hangingPunct="1">
        <a:lnSpc>
          <a:spcPct val="80000"/>
        </a:lnSpc>
        <a:spcBef>
          <a:spcPct val="20000"/>
        </a:spcBef>
        <a:buFont typeface="Arial"/>
        <a:buNone/>
        <a:defRPr sz="1108" b="0" i="0" kern="1200">
          <a:solidFill>
            <a:schemeClr val="tx1"/>
          </a:solidFill>
          <a:latin typeface="NBS Light"/>
          <a:ea typeface="+mn-ea"/>
          <a:cs typeface="NBS Light"/>
        </a:defRPr>
      </a:lvl1pPr>
      <a:lvl2pPr marL="316531" indent="0" algn="l" defTabSz="316531" rtl="0" eaLnBrk="1" latinLnBrk="0" hangingPunct="1">
        <a:lnSpc>
          <a:spcPct val="80000"/>
        </a:lnSpc>
        <a:spcBef>
          <a:spcPct val="20000"/>
        </a:spcBef>
        <a:buFont typeface="Arial"/>
        <a:buNone/>
        <a:defRPr sz="1939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indent="0" algn="l" defTabSz="316531" rtl="0" eaLnBrk="1" latinLnBrk="0" hangingPunct="1">
        <a:lnSpc>
          <a:spcPct val="80000"/>
        </a:lnSpc>
        <a:spcBef>
          <a:spcPct val="20000"/>
        </a:spcBef>
        <a:buFont typeface="Arial"/>
        <a:buNone/>
        <a:defRPr sz="1661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indent="0" algn="l" defTabSz="316531" rtl="0" eaLnBrk="1" latinLnBrk="0" hangingPunct="1">
        <a:lnSpc>
          <a:spcPct val="80000"/>
        </a:lnSpc>
        <a:spcBef>
          <a:spcPct val="20000"/>
        </a:spcBef>
        <a:buFont typeface="Arial"/>
        <a:buNone/>
        <a:defRPr sz="1385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indent="0" algn="l" defTabSz="316531" rtl="0" eaLnBrk="1" latinLnBrk="0" hangingPunct="1">
        <a:lnSpc>
          <a:spcPct val="80000"/>
        </a:lnSpc>
        <a:spcBef>
          <a:spcPct val="20000"/>
        </a:spcBef>
        <a:buFont typeface="Arial"/>
        <a:buNone/>
        <a:defRPr sz="1385" kern="1200">
          <a:solidFill>
            <a:schemeClr val="tx1"/>
          </a:solidFill>
          <a:latin typeface="+mn-lt"/>
          <a:ea typeface="+mn-ea"/>
          <a:cs typeface="+mn-cs"/>
        </a:defRPr>
      </a:lvl5pPr>
      <a:lvl6pPr marL="1740920" indent="-158266" algn="l" defTabSz="316531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2" indent="-158266" algn="l" defTabSz="316531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7pPr>
      <a:lvl8pPr marL="2373983" indent="-158266" algn="l" defTabSz="316531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8pPr>
      <a:lvl9pPr marL="2690513" indent="-158266" algn="l" defTabSz="316531" rtl="0" eaLnBrk="1" latinLnBrk="0" hangingPunct="1">
        <a:spcBef>
          <a:spcPct val="20000"/>
        </a:spcBef>
        <a:buFont typeface="Arial"/>
        <a:buChar char="•"/>
        <a:defRPr sz="13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16531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316531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316531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316531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316531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316531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316531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316531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316531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png"/><Relationship Id="rId7" Type="http://schemas.openxmlformats.org/officeDocument/2006/relationships/image" Target="../media/image15.jpg"/><Relationship Id="rId12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11" Type="http://schemas.openxmlformats.org/officeDocument/2006/relationships/image" Target="../media/image26.jpeg"/><Relationship Id="rId5" Type="http://schemas.openxmlformats.org/officeDocument/2006/relationships/image" Target="../media/image13.png"/><Relationship Id="rId10" Type="http://schemas.openxmlformats.org/officeDocument/2006/relationships/image" Target="../media/image19.png"/><Relationship Id="rId4" Type="http://schemas.openxmlformats.org/officeDocument/2006/relationships/image" Target="../media/image25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0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22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8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32.png"/><Relationship Id="rId10" Type="http://schemas.openxmlformats.org/officeDocument/2006/relationships/image" Target="../media/image33.png"/><Relationship Id="rId4" Type="http://schemas.openxmlformats.org/officeDocument/2006/relationships/image" Target="../media/image19.png"/><Relationship Id="rId9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FDFB1-C6F6-47B0-937F-9F099C53D4C0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/>
        <p:txBody>
          <a:bodyPr/>
          <a:lstStyle/>
          <a:p>
            <a:r>
              <a:rPr lang="en-GB" dirty="0"/>
              <a:t>Authentication Methods</a:t>
            </a:r>
          </a:p>
        </p:txBody>
      </p:sp>
    </p:spTree>
    <p:extLst>
      <p:ext uri="{BB962C8B-B14F-4D97-AF65-F5344CB8AC3E}">
        <p14:creationId xmlns:p14="http://schemas.microsoft.com/office/powerpoint/2010/main" val="3820008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92200EF6-557B-43C1-9762-DCB0892AD0C5}"/>
              </a:ext>
            </a:extLst>
          </p:cNvPr>
          <p:cNvSpPr txBox="1">
            <a:spLocks/>
          </p:cNvSpPr>
          <p:nvPr/>
        </p:nvSpPr>
        <p:spPr>
          <a:xfrm>
            <a:off x="585365" y="459268"/>
            <a:ext cx="7973270" cy="308548"/>
          </a:xfrm>
          <a:prstGeom prst="rect">
            <a:avLst/>
          </a:prstGeom>
        </p:spPr>
        <p:txBody>
          <a:bodyPr/>
          <a:lstStyle>
            <a:lvl1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700" b="1" kern="1200">
                <a:solidFill>
                  <a:schemeClr val="tx1"/>
                </a:solidFill>
                <a:latin typeface="NBS Medium" panose="020B0603030303020204" pitchFamily="34" charset="0"/>
                <a:ea typeface="ＭＳ Ｐゴシック" pitchFamily="-84" charset="-128"/>
                <a:cs typeface="NBS Medium" panose="020B0603030303020204" pitchFamily="34" charset="0"/>
              </a:defRPr>
            </a:lvl1pPr>
            <a:lvl2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NBS Medium" panose="020B0603030303020204" pitchFamily="34" charset="0"/>
                <a:ea typeface="ＭＳ Ｐゴシック" pitchFamily="-84" charset="-128"/>
                <a:cs typeface="NBS Medium" panose="020B0603030303020204" pitchFamily="34" charset="0"/>
              </a:defRPr>
            </a:lvl2pPr>
            <a:lvl3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NBS Medium" panose="020B0603030303020204" pitchFamily="34" charset="0"/>
                <a:ea typeface="ＭＳ Ｐゴシック" pitchFamily="-84" charset="-128"/>
                <a:cs typeface="NBS Medium" panose="020B0603030303020204" pitchFamily="34" charset="0"/>
              </a:defRPr>
            </a:lvl3pPr>
            <a:lvl4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NBS Medium" panose="020B0603030303020204" pitchFamily="34" charset="0"/>
                <a:ea typeface="ＭＳ Ｐゴシック" pitchFamily="-84" charset="-128"/>
                <a:cs typeface="NBS Medium" panose="020B0603030303020204" pitchFamily="34" charset="0"/>
              </a:defRPr>
            </a:lvl4pPr>
            <a:lvl5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NBS Medium" panose="020B0603030303020204" pitchFamily="34" charset="0"/>
                <a:ea typeface="ＭＳ Ｐゴシック" pitchFamily="-84" charset="-128"/>
                <a:cs typeface="NBS Medium" panose="020B0603030303020204" pitchFamily="34" charset="0"/>
              </a:defRPr>
            </a:lvl5pPr>
            <a:lvl6pPr marL="342900" algn="l" defTabSz="342900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6pPr>
            <a:lvl7pPr marL="685800" algn="l" defTabSz="342900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7pPr>
            <a:lvl8pPr marL="1028700" algn="l" defTabSz="342900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8pPr>
            <a:lvl9pPr marL="1371600" algn="l" defTabSz="342900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9pPr>
          </a:lstStyle>
          <a:p>
            <a:r>
              <a:rPr lang="en-GB" sz="1800" b="0" dirty="0">
                <a:solidFill>
                  <a:schemeClr val="bg1">
                    <a:lumMod val="65000"/>
                  </a:schemeClr>
                </a:solidFill>
              </a:rPr>
              <a:t>Journey Summary</a:t>
            </a:r>
          </a:p>
        </p:txBody>
      </p:sp>
      <p:sp>
        <p:nvSpPr>
          <p:cNvPr id="91" name="Title 2">
            <a:extLst>
              <a:ext uri="{FF2B5EF4-FFF2-40B4-BE49-F238E27FC236}">
                <a16:creationId xmlns:a16="http://schemas.microsoft.com/office/drawing/2014/main" id="{D5BCA3D4-2441-4FF1-84BF-8D18D6A78BB9}"/>
              </a:ext>
            </a:extLst>
          </p:cNvPr>
          <p:cNvSpPr txBox="1">
            <a:spLocks/>
          </p:cNvSpPr>
          <p:nvPr/>
        </p:nvSpPr>
        <p:spPr>
          <a:xfrm>
            <a:off x="585365" y="985786"/>
            <a:ext cx="3887244" cy="74571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spcBef>
                <a:spcPts val="600"/>
              </a:spcBef>
              <a:buFont typeface="+mj-lt"/>
              <a:buAutoNum type="arabicPeriod"/>
            </a:pPr>
            <a:r>
              <a:rPr lang="en-GB" sz="1100" b="0" dirty="0">
                <a:latin typeface="NBS Light" panose="020B0303030303020204" pitchFamily="34" charset="0"/>
              </a:rPr>
              <a:t>AIS (via App)</a:t>
            </a:r>
          </a:p>
          <a:p>
            <a:pPr marL="228600" indent="-228600">
              <a:spcBef>
                <a:spcPts val="600"/>
              </a:spcBef>
              <a:buFont typeface="+mj-lt"/>
              <a:buAutoNum type="arabicPeriod"/>
            </a:pPr>
            <a:r>
              <a:rPr lang="en-GB" sz="1100" dirty="0">
                <a:latin typeface="NBS Light" panose="020B0303030303020204" pitchFamily="34" charset="0"/>
              </a:rPr>
              <a:t>AIS Re-Auth (via App)</a:t>
            </a:r>
          </a:p>
          <a:p>
            <a:pPr marL="228600" indent="-228600">
              <a:spcBef>
                <a:spcPts val="600"/>
              </a:spcBef>
              <a:buFont typeface="+mj-lt"/>
              <a:buAutoNum type="arabicPeriod"/>
            </a:pPr>
            <a:r>
              <a:rPr lang="en-GB" sz="1100" b="0" dirty="0">
                <a:latin typeface="NBS Light" panose="020B0303030303020204" pitchFamily="34" charset="0"/>
              </a:rPr>
              <a:t>AIS Browser</a:t>
            </a:r>
          </a:p>
          <a:p>
            <a:pPr marL="228600" indent="-228600">
              <a:spcBef>
                <a:spcPts val="600"/>
              </a:spcBef>
              <a:buFont typeface="+mj-lt"/>
              <a:buAutoNum type="arabicPeriod"/>
            </a:pPr>
            <a:r>
              <a:rPr lang="en-GB" sz="1100" b="0" dirty="0">
                <a:latin typeface="NBS Light" panose="020B0303030303020204" pitchFamily="34" charset="0"/>
              </a:rPr>
              <a:t>PIS (via App)</a:t>
            </a:r>
          </a:p>
          <a:p>
            <a:pPr marL="228600" indent="-228600">
              <a:spcBef>
                <a:spcPts val="600"/>
              </a:spcBef>
              <a:buFont typeface="+mj-lt"/>
              <a:buAutoNum type="arabicPeriod"/>
            </a:pPr>
            <a:r>
              <a:rPr lang="en-GB" sz="1100" dirty="0">
                <a:latin typeface="NBS Light" panose="020B0303030303020204" pitchFamily="34" charset="0"/>
              </a:rPr>
              <a:t>PIS Browser</a:t>
            </a:r>
          </a:p>
          <a:p>
            <a:pPr marL="228600" indent="-228600">
              <a:spcBef>
                <a:spcPts val="600"/>
              </a:spcBef>
              <a:buFont typeface="+mj-lt"/>
              <a:buAutoNum type="arabicPeriod"/>
            </a:pPr>
            <a:r>
              <a:rPr lang="en-GB" sz="1100" dirty="0" err="1">
                <a:latin typeface="NBS Light" panose="020B0303030303020204" pitchFamily="34" charset="0"/>
              </a:rPr>
              <a:t>CBPII</a:t>
            </a:r>
            <a:r>
              <a:rPr lang="en-GB" sz="1100" dirty="0">
                <a:latin typeface="NBS Light" panose="020B0303030303020204" pitchFamily="34" charset="0"/>
              </a:rPr>
              <a:t> App</a:t>
            </a:r>
          </a:p>
          <a:p>
            <a:pPr marL="228600" indent="-228600">
              <a:spcBef>
                <a:spcPts val="600"/>
              </a:spcBef>
              <a:buFont typeface="+mj-lt"/>
              <a:buAutoNum type="arabicPeriod"/>
            </a:pPr>
            <a:r>
              <a:rPr lang="en-GB" sz="1100" b="0" dirty="0" err="1">
                <a:latin typeface="NBS Light" panose="020B0303030303020204" pitchFamily="34" charset="0"/>
              </a:rPr>
              <a:t>CBPII</a:t>
            </a:r>
            <a:r>
              <a:rPr lang="en-GB" sz="1100" b="0" dirty="0">
                <a:latin typeface="NBS Light" panose="020B0303030303020204" pitchFamily="34" charset="0"/>
              </a:rPr>
              <a:t> Browser</a:t>
            </a:r>
          </a:p>
          <a:p>
            <a:pPr marL="228600" indent="-228600">
              <a:spcBef>
                <a:spcPts val="600"/>
              </a:spcBef>
              <a:buFont typeface="+mj-lt"/>
              <a:buAutoNum type="arabicPeriod"/>
            </a:pPr>
            <a:endParaRPr lang="en-GB" sz="1100" b="0" dirty="0">
              <a:solidFill>
                <a:schemeClr val="bg1">
                  <a:lumMod val="65000"/>
                </a:schemeClr>
              </a:solidFill>
              <a:latin typeface="NBS Light" panose="020B0303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211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Connector: Elbow 56">
            <a:extLst>
              <a:ext uri="{FF2B5EF4-FFF2-40B4-BE49-F238E27FC236}">
                <a16:creationId xmlns:a16="http://schemas.microsoft.com/office/drawing/2014/main" id="{D52EF8C6-8B69-4164-9428-0685DB403260}"/>
              </a:ext>
            </a:extLst>
          </p:cNvPr>
          <p:cNvCxnSpPr>
            <a:cxnSpLocks/>
            <a:stCxn id="55" idx="3"/>
          </p:cNvCxnSpPr>
          <p:nvPr/>
        </p:nvCxnSpPr>
        <p:spPr>
          <a:xfrm>
            <a:off x="5782300" y="1624555"/>
            <a:ext cx="2162886" cy="43572"/>
          </a:xfrm>
          <a:prstGeom prst="bentConnector3">
            <a:avLst>
              <a:gd name="adj1" fmla="val 61010"/>
            </a:avLst>
          </a:prstGeom>
          <a:noFill/>
          <a:ln w="762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1484D90C-EC4F-46DD-897A-1455352ACF5A}"/>
              </a:ext>
            </a:extLst>
          </p:cNvPr>
          <p:cNvGrpSpPr>
            <a:grpSpLocks noChangeAspect="1"/>
          </p:cNvGrpSpPr>
          <p:nvPr/>
        </p:nvGrpSpPr>
        <p:grpSpPr>
          <a:xfrm>
            <a:off x="7579862" y="1403567"/>
            <a:ext cx="484297" cy="559088"/>
            <a:chOff x="2326043" y="2092036"/>
            <a:chExt cx="792077" cy="914400"/>
          </a:xfrm>
        </p:grpSpPr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B21CA151-0906-42B8-A1B2-F00955C8EAD4}"/>
                </a:ext>
              </a:extLst>
            </p:cNvPr>
            <p:cNvSpPr/>
            <p:nvPr/>
          </p:nvSpPr>
          <p:spPr>
            <a:xfrm>
              <a:off x="2491720" y="2199563"/>
              <a:ext cx="626400" cy="625611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>
                <a:latin typeface="NBS Light" panose="020B0303030303020204" pitchFamily="34" charset="0"/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5DA2E9CE-1C04-407D-BE26-B4B51BEC55A1}"/>
                </a:ext>
              </a:extLst>
            </p:cNvPr>
            <p:cNvSpPr/>
            <p:nvPr/>
          </p:nvSpPr>
          <p:spPr>
            <a:xfrm>
              <a:off x="2326043" y="2092036"/>
              <a:ext cx="456216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>
                <a:latin typeface="NBS Light" panose="020B0303030303020204" pitchFamily="34" charset="0"/>
              </a:endParaRPr>
            </a:p>
          </p:txBody>
        </p:sp>
      </p:grpSp>
      <p:sp>
        <p:nvSpPr>
          <p:cNvPr id="140" name="Arrow: Right 139">
            <a:extLst>
              <a:ext uri="{FF2B5EF4-FFF2-40B4-BE49-F238E27FC236}">
                <a16:creationId xmlns:a16="http://schemas.microsoft.com/office/drawing/2014/main" id="{429DB0C9-66A0-48F7-8264-971E781EEF25}"/>
              </a:ext>
            </a:extLst>
          </p:cNvPr>
          <p:cNvSpPr/>
          <p:nvPr/>
        </p:nvSpPr>
        <p:spPr>
          <a:xfrm>
            <a:off x="1670344" y="1506795"/>
            <a:ext cx="3495784" cy="24779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latin typeface="NBS Light" panose="020B0303030303020204" pitchFamily="34" charset="0"/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92200EF6-557B-43C1-9762-DCB0892AD0C5}"/>
              </a:ext>
            </a:extLst>
          </p:cNvPr>
          <p:cNvSpPr txBox="1">
            <a:spLocks/>
          </p:cNvSpPr>
          <p:nvPr/>
        </p:nvSpPr>
        <p:spPr>
          <a:xfrm>
            <a:off x="585365" y="459268"/>
            <a:ext cx="7973270" cy="308548"/>
          </a:xfrm>
          <a:prstGeom prst="rect">
            <a:avLst/>
          </a:prstGeom>
        </p:spPr>
        <p:txBody>
          <a:bodyPr/>
          <a:lstStyle>
            <a:lvl1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700" b="1" kern="1200">
                <a:solidFill>
                  <a:schemeClr val="tx1"/>
                </a:solidFill>
                <a:latin typeface="NBS Medium" panose="020B0603030303020204" pitchFamily="34" charset="0"/>
                <a:ea typeface="ＭＳ Ｐゴシック" pitchFamily="-84" charset="-128"/>
                <a:cs typeface="NBS Medium" panose="020B0603030303020204" pitchFamily="34" charset="0"/>
              </a:defRPr>
            </a:lvl1pPr>
            <a:lvl2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NBS Medium" panose="020B0603030303020204" pitchFamily="34" charset="0"/>
                <a:ea typeface="ＭＳ Ｐゴシック" pitchFamily="-84" charset="-128"/>
                <a:cs typeface="NBS Medium" panose="020B0603030303020204" pitchFamily="34" charset="0"/>
              </a:defRPr>
            </a:lvl2pPr>
            <a:lvl3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NBS Medium" panose="020B0603030303020204" pitchFamily="34" charset="0"/>
                <a:ea typeface="ＭＳ Ｐゴシック" pitchFamily="-84" charset="-128"/>
                <a:cs typeface="NBS Medium" panose="020B0603030303020204" pitchFamily="34" charset="0"/>
              </a:defRPr>
            </a:lvl3pPr>
            <a:lvl4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NBS Medium" panose="020B0603030303020204" pitchFamily="34" charset="0"/>
                <a:ea typeface="ＭＳ Ｐゴシック" pitchFamily="-84" charset="-128"/>
                <a:cs typeface="NBS Medium" panose="020B0603030303020204" pitchFamily="34" charset="0"/>
              </a:defRPr>
            </a:lvl4pPr>
            <a:lvl5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NBS Medium" panose="020B0603030303020204" pitchFamily="34" charset="0"/>
                <a:ea typeface="ＭＳ Ｐゴシック" pitchFamily="-84" charset="-128"/>
                <a:cs typeface="NBS Medium" panose="020B0603030303020204" pitchFamily="34" charset="0"/>
              </a:defRPr>
            </a:lvl5pPr>
            <a:lvl6pPr marL="342900" algn="l" defTabSz="342900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6pPr>
            <a:lvl7pPr marL="685800" algn="l" defTabSz="342900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7pPr>
            <a:lvl8pPr marL="1028700" algn="l" defTabSz="342900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8pPr>
            <a:lvl9pPr marL="1371600" algn="l" defTabSz="342900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9pPr>
          </a:lstStyle>
          <a:p>
            <a:r>
              <a:rPr lang="en-GB" sz="1800" dirty="0"/>
              <a:t>1. AIS Journey (Via App)</a:t>
            </a:r>
            <a:endParaRPr lang="en-GB" sz="1800" b="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98" name="Picture 97">
            <a:extLst>
              <a:ext uri="{FF2B5EF4-FFF2-40B4-BE49-F238E27FC236}">
                <a16:creationId xmlns:a16="http://schemas.microsoft.com/office/drawing/2014/main" id="{5A1725D0-CC67-42CD-8DD3-6EB1A91D72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35" b="2464"/>
          <a:stretch/>
        </p:blipFill>
        <p:spPr>
          <a:xfrm>
            <a:off x="4216710" y="938962"/>
            <a:ext cx="770400" cy="178374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grpSp>
        <p:nvGrpSpPr>
          <p:cNvPr id="116" name="Group 115">
            <a:extLst>
              <a:ext uri="{FF2B5EF4-FFF2-40B4-BE49-F238E27FC236}">
                <a16:creationId xmlns:a16="http://schemas.microsoft.com/office/drawing/2014/main" id="{87BA73D3-8AA8-4819-9923-84130D9B526D}"/>
              </a:ext>
            </a:extLst>
          </p:cNvPr>
          <p:cNvGrpSpPr>
            <a:grpSpLocks noChangeAspect="1"/>
          </p:cNvGrpSpPr>
          <p:nvPr/>
        </p:nvGrpSpPr>
        <p:grpSpPr>
          <a:xfrm>
            <a:off x="1150089" y="1382306"/>
            <a:ext cx="484297" cy="559088"/>
            <a:chOff x="2326043" y="2092036"/>
            <a:chExt cx="792077" cy="914400"/>
          </a:xfrm>
        </p:grpSpPr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7CD0EE06-20EE-4960-9638-8F5B74DB87FE}"/>
                </a:ext>
              </a:extLst>
            </p:cNvPr>
            <p:cNvSpPr/>
            <p:nvPr/>
          </p:nvSpPr>
          <p:spPr>
            <a:xfrm>
              <a:off x="2491720" y="2199563"/>
              <a:ext cx="626400" cy="625611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>
                <a:latin typeface="NBS Light" panose="020B0303030303020204" pitchFamily="34" charset="0"/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95A3393A-6E13-4B1A-ABBD-FDF9437573FF}"/>
                </a:ext>
              </a:extLst>
            </p:cNvPr>
            <p:cNvSpPr/>
            <p:nvPr/>
          </p:nvSpPr>
          <p:spPr>
            <a:xfrm>
              <a:off x="2326043" y="2092036"/>
              <a:ext cx="456216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>
                <a:latin typeface="NBS Light" panose="020B0303030303020204" pitchFamily="34" charset="0"/>
              </a:endParaRPr>
            </a:p>
          </p:txBody>
        </p:sp>
      </p:grpSp>
      <p:sp>
        <p:nvSpPr>
          <p:cNvPr id="119" name="Arrow: Right 118">
            <a:extLst>
              <a:ext uri="{FF2B5EF4-FFF2-40B4-BE49-F238E27FC236}">
                <a16:creationId xmlns:a16="http://schemas.microsoft.com/office/drawing/2014/main" id="{B4E65909-DBB2-409D-9B9B-111E787C3266}"/>
              </a:ext>
            </a:extLst>
          </p:cNvPr>
          <p:cNvSpPr/>
          <p:nvPr/>
        </p:nvSpPr>
        <p:spPr>
          <a:xfrm>
            <a:off x="1303963" y="1511903"/>
            <a:ext cx="252000" cy="235527"/>
          </a:xfrm>
          <a:prstGeom prst="rightArrow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latin typeface="NBS Light" panose="020B0303030303020204" pitchFamily="34" charset="0"/>
            </a:endParaRPr>
          </a:p>
        </p:txBody>
      </p:sp>
      <p:sp>
        <p:nvSpPr>
          <p:cNvPr id="121" name="Arrow: Right 120">
            <a:extLst>
              <a:ext uri="{FF2B5EF4-FFF2-40B4-BE49-F238E27FC236}">
                <a16:creationId xmlns:a16="http://schemas.microsoft.com/office/drawing/2014/main" id="{8746920E-32D1-4C8C-8F0F-961A81722964}"/>
              </a:ext>
            </a:extLst>
          </p:cNvPr>
          <p:cNvSpPr/>
          <p:nvPr/>
        </p:nvSpPr>
        <p:spPr>
          <a:xfrm>
            <a:off x="8091794" y="1542320"/>
            <a:ext cx="288000" cy="235527"/>
          </a:xfrm>
          <a:prstGeom prst="rightArrow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latin typeface="NBS Medium" panose="020B0603030303020204" pitchFamily="34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08318AC2-FCB5-4935-B38B-7A35A9352AFA}"/>
              </a:ext>
            </a:extLst>
          </p:cNvPr>
          <p:cNvSpPr txBox="1"/>
          <p:nvPr/>
        </p:nvSpPr>
        <p:spPr>
          <a:xfrm>
            <a:off x="413478" y="4736783"/>
            <a:ext cx="59752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latin typeface="NBS Light" panose="020B0303030303020204" pitchFamily="34" charset="0"/>
              </a:rPr>
              <a:t>*Where the AIS exemption can be used </a:t>
            </a:r>
            <a:r>
              <a:rPr lang="en-GB" sz="800" dirty="0" err="1">
                <a:latin typeface="NBS Light" panose="020B0303030303020204" pitchFamily="34" charset="0"/>
              </a:rPr>
              <a:t>ie</a:t>
            </a:r>
            <a:r>
              <a:rPr lang="en-GB" sz="800" dirty="0">
                <a:latin typeface="NBS Light" panose="020B0303030303020204" pitchFamily="34" charset="0"/>
              </a:rPr>
              <a:t> where there is a long lived consent, balances and transactions, </a:t>
            </a:r>
            <a:r>
              <a:rPr lang="en-GB" sz="800" dirty="0" err="1">
                <a:latin typeface="NBS Light" panose="020B0303030303020204" pitchFamily="34" charset="0"/>
              </a:rPr>
              <a:t>SCA</a:t>
            </a:r>
            <a:r>
              <a:rPr lang="en-GB" sz="800" dirty="0">
                <a:latin typeface="NBS Light" panose="020B0303030303020204" pitchFamily="34" charset="0"/>
              </a:rPr>
              <a:t> will only be needed every 90 days (</a:t>
            </a:r>
            <a:r>
              <a:rPr lang="en-GB" sz="800" dirty="0" err="1">
                <a:latin typeface="NBS Light" panose="020B0303030303020204" pitchFamily="34" charset="0"/>
              </a:rPr>
              <a:t>TPP</a:t>
            </a:r>
            <a:r>
              <a:rPr lang="en-GB" sz="800" dirty="0">
                <a:latin typeface="NBS Light" panose="020B0303030303020204" pitchFamily="34" charset="0"/>
              </a:rPr>
              <a:t> should not ask more than 4 times in 24 hours)</a:t>
            </a:r>
          </a:p>
        </p:txBody>
      </p:sp>
      <p:sp>
        <p:nvSpPr>
          <p:cNvPr id="130" name="Diamond 129">
            <a:extLst>
              <a:ext uri="{FF2B5EF4-FFF2-40B4-BE49-F238E27FC236}">
                <a16:creationId xmlns:a16="http://schemas.microsoft.com/office/drawing/2014/main" id="{A60F4920-99D5-4149-8610-C0DAA1088B55}"/>
              </a:ext>
            </a:extLst>
          </p:cNvPr>
          <p:cNvSpPr/>
          <p:nvPr/>
        </p:nvSpPr>
        <p:spPr>
          <a:xfrm>
            <a:off x="572912" y="1364692"/>
            <a:ext cx="640198" cy="529948"/>
          </a:xfrm>
          <a:prstGeom prst="diamond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Long lived consent is valid</a:t>
            </a:r>
          </a:p>
        </p:txBody>
      </p: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id="{654DE0A3-7FC7-4A0A-B83D-15DEC446F7DE}"/>
              </a:ext>
            </a:extLst>
          </p:cNvPr>
          <p:cNvCxnSpPr>
            <a:cxnSpLocks/>
            <a:stCxn id="130" idx="2"/>
            <a:endCxn id="121" idx="2"/>
          </p:cNvCxnSpPr>
          <p:nvPr/>
        </p:nvCxnSpPr>
        <p:spPr>
          <a:xfrm rot="5400000" flipH="1" flipV="1">
            <a:off x="4519124" y="-1848266"/>
            <a:ext cx="116793" cy="7369020"/>
          </a:xfrm>
          <a:prstGeom prst="bentConnector3">
            <a:avLst>
              <a:gd name="adj1" fmla="val -2435172"/>
            </a:avLst>
          </a:prstGeom>
          <a:noFill/>
          <a:ln w="762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3E09C734-1039-43CA-9B6C-C7E068150E07}"/>
              </a:ext>
            </a:extLst>
          </p:cNvPr>
          <p:cNvSpPr txBox="1"/>
          <p:nvPr/>
        </p:nvSpPr>
        <p:spPr>
          <a:xfrm>
            <a:off x="1197232" y="1429302"/>
            <a:ext cx="486976" cy="2154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kern="0" cap="none" spc="0" normalizeH="0" baseline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defRPr>
            </a:lvl1pPr>
          </a:lstStyle>
          <a:p>
            <a:r>
              <a:rPr lang="en-GB" dirty="0"/>
              <a:t>No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CF7BF94-E33F-4D6E-AA9E-F6FA901DC459}"/>
              </a:ext>
            </a:extLst>
          </p:cNvPr>
          <p:cNvSpPr txBox="1"/>
          <p:nvPr/>
        </p:nvSpPr>
        <p:spPr>
          <a:xfrm>
            <a:off x="857053" y="1810467"/>
            <a:ext cx="4869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5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rPr>
              <a:t>Yes</a:t>
            </a:r>
          </a:p>
        </p:txBody>
      </p:sp>
      <p:sp>
        <p:nvSpPr>
          <p:cNvPr id="75" name="Diamond 74">
            <a:extLst>
              <a:ext uri="{FF2B5EF4-FFF2-40B4-BE49-F238E27FC236}">
                <a16:creationId xmlns:a16="http://schemas.microsoft.com/office/drawing/2014/main" id="{EF036A48-7B0C-4CB6-9EBB-1292C6181604}"/>
              </a:ext>
            </a:extLst>
          </p:cNvPr>
          <p:cNvSpPr/>
          <p:nvPr/>
        </p:nvSpPr>
        <p:spPr>
          <a:xfrm>
            <a:off x="571765" y="1965908"/>
            <a:ext cx="640198" cy="529948"/>
          </a:xfrm>
          <a:prstGeom prst="diamond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Does AIS exemption apply?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65AA9D34-9C49-4F0E-9C6D-9FB60B48B5A0}"/>
              </a:ext>
            </a:extLst>
          </p:cNvPr>
          <p:cNvSpPr txBox="1"/>
          <p:nvPr/>
        </p:nvSpPr>
        <p:spPr>
          <a:xfrm>
            <a:off x="851180" y="2527338"/>
            <a:ext cx="4869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5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rPr>
              <a:t>Yes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032A97A5-AF94-4D89-A7BB-2372EDD59D69}"/>
              </a:ext>
            </a:extLst>
          </p:cNvPr>
          <p:cNvSpPr txBox="1"/>
          <p:nvPr/>
        </p:nvSpPr>
        <p:spPr>
          <a:xfrm>
            <a:off x="1135395" y="2057393"/>
            <a:ext cx="4869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800" b="0" i="0" u="none" strike="noStrike" kern="0" cap="none" spc="0" normalizeH="0" baseline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defRPr>
            </a:lvl1pPr>
          </a:lstStyle>
          <a:p>
            <a:r>
              <a:rPr lang="en-GB" dirty="0"/>
              <a:t>No</a:t>
            </a:r>
          </a:p>
        </p:txBody>
      </p:sp>
      <p:cxnSp>
        <p:nvCxnSpPr>
          <p:cNvPr id="88" name="Connector: Elbow 87">
            <a:extLst>
              <a:ext uri="{FF2B5EF4-FFF2-40B4-BE49-F238E27FC236}">
                <a16:creationId xmlns:a16="http://schemas.microsoft.com/office/drawing/2014/main" id="{F1A414E5-50CB-4548-9592-D9640E3872D9}"/>
              </a:ext>
            </a:extLst>
          </p:cNvPr>
          <p:cNvCxnSpPr>
            <a:cxnSpLocks/>
            <a:stCxn id="75" idx="3"/>
          </p:cNvCxnSpPr>
          <p:nvPr/>
        </p:nvCxnSpPr>
        <p:spPr>
          <a:xfrm flipV="1">
            <a:off x="1211963" y="1843266"/>
            <a:ext cx="199289" cy="387616"/>
          </a:xfrm>
          <a:prstGeom prst="bentConnector2">
            <a:avLst/>
          </a:prstGeom>
          <a:noFill/>
          <a:ln w="6350" cap="flat" cmpd="sng" algn="ctr">
            <a:solidFill>
              <a:srgbClr val="4472C4"/>
            </a:solidFill>
            <a:prstDash val="solid"/>
            <a:miter lim="800000"/>
            <a:tailEnd type="triangle"/>
          </a:ln>
          <a:effectLst/>
        </p:spPr>
      </p:cxnSp>
      <p:sp>
        <p:nvSpPr>
          <p:cNvPr id="91" name="Title 2">
            <a:extLst>
              <a:ext uri="{FF2B5EF4-FFF2-40B4-BE49-F238E27FC236}">
                <a16:creationId xmlns:a16="http://schemas.microsoft.com/office/drawing/2014/main" id="{D5BCA3D4-2441-4FF1-84BF-8D18D6A78BB9}"/>
              </a:ext>
            </a:extLst>
          </p:cNvPr>
          <p:cNvSpPr txBox="1">
            <a:spLocks/>
          </p:cNvSpPr>
          <p:nvPr/>
        </p:nvSpPr>
        <p:spPr>
          <a:xfrm>
            <a:off x="394261" y="882062"/>
            <a:ext cx="1294235" cy="444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GB" sz="800" b="0" dirty="0">
                <a:latin typeface="NBS Light" panose="020B0303030303020204" pitchFamily="34" charset="0"/>
              </a:rPr>
              <a:t>Nationwide Member consents to AIS at </a:t>
            </a:r>
            <a:r>
              <a:rPr lang="en-GB" sz="800" b="0" dirty="0" err="1">
                <a:latin typeface="NBS Light" panose="020B0303030303020204" pitchFamily="34" charset="0"/>
              </a:rPr>
              <a:t>TPP</a:t>
            </a:r>
            <a:r>
              <a:rPr lang="en-GB" sz="800" b="0" dirty="0">
                <a:latin typeface="NBS Light" panose="020B0303030303020204" pitchFamily="34" charset="0"/>
              </a:rPr>
              <a:t> and OB redirection initiated</a:t>
            </a:r>
            <a:endParaRPr lang="en-GB" sz="800" b="0" dirty="0">
              <a:solidFill>
                <a:schemeClr val="bg1">
                  <a:lumMod val="65000"/>
                </a:schemeClr>
              </a:solidFill>
              <a:latin typeface="NBS Light" panose="020B0303030303020204" pitchFamily="34" charset="0"/>
            </a:endParaRP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C8DBCF77-2DFD-4198-ACCD-6176809445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048" y="2884507"/>
            <a:ext cx="468000" cy="827112"/>
          </a:xfrm>
          <a:prstGeom prst="rect">
            <a:avLst/>
          </a:prstGeom>
          <a:ln>
            <a:solidFill>
              <a:sysClr val="windowText" lastClr="000000">
                <a:lumMod val="50000"/>
                <a:lumOff val="50000"/>
              </a:sysClr>
            </a:solidFill>
          </a:ln>
          <a:effectLst>
            <a:outerShdw blurRad="63500" sx="101000" sy="101000" algn="ctr" rotWithShape="0">
              <a:prstClr val="black">
                <a:alpha val="10000"/>
              </a:prstClr>
            </a:outerShdw>
          </a:effectLst>
        </p:spPr>
      </p:pic>
      <p:sp>
        <p:nvSpPr>
          <p:cNvPr id="128" name="TextBox 127">
            <a:extLst>
              <a:ext uri="{FF2B5EF4-FFF2-40B4-BE49-F238E27FC236}">
                <a16:creationId xmlns:a16="http://schemas.microsoft.com/office/drawing/2014/main" id="{C4FAA0B6-5E26-4461-BA7C-BD79A933B175}"/>
              </a:ext>
            </a:extLst>
          </p:cNvPr>
          <p:cNvSpPr txBox="1"/>
          <p:nvPr/>
        </p:nvSpPr>
        <p:spPr>
          <a:xfrm>
            <a:off x="1721148" y="754856"/>
            <a:ext cx="845897" cy="215444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GB" sz="800" dirty="0">
                <a:latin typeface="NBS Light" panose="020B0303030303020204" pitchFamily="34" charset="0"/>
              </a:rPr>
              <a:t>1. Loading Page</a:t>
            </a:r>
          </a:p>
        </p:txBody>
      </p:sp>
      <p:pic>
        <p:nvPicPr>
          <p:cNvPr id="133" name="Picture 132">
            <a:extLst>
              <a:ext uri="{FF2B5EF4-FFF2-40B4-BE49-F238E27FC236}">
                <a16:creationId xmlns:a16="http://schemas.microsoft.com/office/drawing/2014/main" id="{1307B201-5ADD-437E-B967-AF6312A062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048" y="3850410"/>
            <a:ext cx="468000" cy="827112"/>
          </a:xfrm>
          <a:prstGeom prst="rect">
            <a:avLst/>
          </a:prstGeom>
          <a:ln>
            <a:solidFill>
              <a:sysClr val="windowText" lastClr="000000">
                <a:lumMod val="50000"/>
                <a:lumOff val="50000"/>
              </a:sysClr>
            </a:solidFill>
          </a:ln>
          <a:effectLst>
            <a:outerShdw blurRad="63500" sx="101000" sy="101000" algn="ctr" rotWithShape="0">
              <a:prstClr val="black">
                <a:alpha val="10000"/>
              </a:prstClr>
            </a:outerShdw>
          </a:effectLst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EEDF9B8E-F0C5-42DE-8207-0017950E9EC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93"/>
          <a:stretch/>
        </p:blipFill>
        <p:spPr>
          <a:xfrm>
            <a:off x="3563066" y="1963799"/>
            <a:ext cx="468000" cy="821730"/>
          </a:xfrm>
          <a:prstGeom prst="rect">
            <a:avLst/>
          </a:prstGeom>
          <a:ln>
            <a:solidFill>
              <a:sysClr val="windowText" lastClr="000000">
                <a:lumMod val="50000"/>
                <a:lumOff val="50000"/>
              </a:sysClr>
            </a:solidFill>
          </a:ln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99C214E8-0857-4746-AB11-4FE9FC4696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344" y="1024543"/>
            <a:ext cx="468000" cy="826696"/>
          </a:xfrm>
          <a:prstGeom prst="rect">
            <a:avLst/>
          </a:prstGeom>
          <a:ln>
            <a:solidFill>
              <a:sysClr val="windowText" lastClr="000000">
                <a:lumMod val="50000"/>
                <a:lumOff val="50000"/>
              </a:sysClr>
            </a:solidFill>
          </a:ln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A66EB08C-3982-489B-8825-FFDDD3E976F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7" b="6534"/>
          <a:stretch/>
        </p:blipFill>
        <p:spPr>
          <a:xfrm>
            <a:off x="2631271" y="938962"/>
            <a:ext cx="770400" cy="136852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63500" sx="101000" sy="101000" algn="ctr" rotWithShape="0">
              <a:prstClr val="black">
                <a:alpha val="10000"/>
              </a:prstClr>
            </a:outerShdw>
          </a:effectLst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9A1BC767-4CFA-4CFC-86C1-031A535850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607" y="938962"/>
            <a:ext cx="770400" cy="135991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63500" sx="101000" sy="101000" algn="ctr" rotWithShape="0">
              <a:prstClr val="black">
                <a:alpha val="10000"/>
              </a:prstClr>
            </a:outerShdw>
          </a:effectLst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662B9C7D-1801-4D5C-AF5C-3D4727028B6D}"/>
              </a:ext>
            </a:extLst>
          </p:cNvPr>
          <p:cNvSpPr txBox="1"/>
          <p:nvPr/>
        </p:nvSpPr>
        <p:spPr>
          <a:xfrm>
            <a:off x="7945186" y="1260298"/>
            <a:ext cx="9037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err="1">
                <a:latin typeface="NBS Light" panose="020B0303030303020204" pitchFamily="34" charset="0"/>
              </a:rPr>
              <a:t>AISP</a:t>
            </a:r>
            <a:r>
              <a:rPr lang="en-GB" sz="800" dirty="0">
                <a:latin typeface="NBS Light" panose="020B0303030303020204" pitchFamily="34" charset="0"/>
              </a:rPr>
              <a:t> can request AIS information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9CACF10-F2FE-4BFB-86F7-924E6FF59E05}"/>
              </a:ext>
            </a:extLst>
          </p:cNvPr>
          <p:cNvSpPr txBox="1"/>
          <p:nvPr/>
        </p:nvSpPr>
        <p:spPr>
          <a:xfrm>
            <a:off x="2588504" y="754856"/>
            <a:ext cx="845897" cy="215444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GB" sz="800" dirty="0">
                <a:latin typeface="NBS Light" panose="020B0303030303020204" pitchFamily="34" charset="0"/>
              </a:rPr>
              <a:t>2. Pre-Auth Screen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1A3600F-E2CB-4B7F-9260-4B58CDB8A27B}"/>
              </a:ext>
            </a:extLst>
          </p:cNvPr>
          <p:cNvSpPr txBox="1"/>
          <p:nvPr/>
        </p:nvSpPr>
        <p:spPr>
          <a:xfrm>
            <a:off x="3354448" y="754856"/>
            <a:ext cx="845897" cy="215444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GB" sz="800" dirty="0">
                <a:latin typeface="NBS Light" panose="020B0303030303020204" pitchFamily="34" charset="0"/>
              </a:rPr>
              <a:t>3. Authenticate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AC47714-843A-4B7A-B2F2-10CCAC193FBF}"/>
              </a:ext>
            </a:extLst>
          </p:cNvPr>
          <p:cNvSpPr txBox="1"/>
          <p:nvPr/>
        </p:nvSpPr>
        <p:spPr>
          <a:xfrm>
            <a:off x="4183981" y="754856"/>
            <a:ext cx="845897" cy="215444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GB" sz="800" dirty="0">
                <a:latin typeface="NBS Light" panose="020B0303030303020204" pitchFamily="34" charset="0"/>
              </a:rPr>
              <a:t>4. Account Selection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76D80A6-BDC7-477A-BA3A-6FC4E479F3BA}"/>
              </a:ext>
            </a:extLst>
          </p:cNvPr>
          <p:cNvSpPr txBox="1"/>
          <p:nvPr/>
        </p:nvSpPr>
        <p:spPr>
          <a:xfrm>
            <a:off x="6778757" y="754487"/>
            <a:ext cx="845897" cy="215444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GB" sz="800" dirty="0">
                <a:latin typeface="NBS Light" panose="020B0303030303020204" pitchFamily="34" charset="0"/>
              </a:rPr>
              <a:t>5. Redirect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43AF20A-29CB-428B-833F-6EB4CD566B9C}"/>
              </a:ext>
            </a:extLst>
          </p:cNvPr>
          <p:cNvSpPr txBox="1"/>
          <p:nvPr/>
        </p:nvSpPr>
        <p:spPr>
          <a:xfrm>
            <a:off x="3374117" y="875538"/>
            <a:ext cx="845897" cy="184666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GB" sz="600" dirty="0">
                <a:latin typeface="NBS Light" panose="020B0303030303020204" pitchFamily="34" charset="0"/>
              </a:rPr>
              <a:t>Fingerprint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2F2F72D-9B3C-4AE7-A02B-581B469EC096}"/>
              </a:ext>
            </a:extLst>
          </p:cNvPr>
          <p:cNvSpPr txBox="1"/>
          <p:nvPr/>
        </p:nvSpPr>
        <p:spPr>
          <a:xfrm>
            <a:off x="3370711" y="1813394"/>
            <a:ext cx="845897" cy="184666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GB" sz="600" dirty="0">
                <a:latin typeface="NBS Light" panose="020B0303030303020204" pitchFamily="34" charset="0"/>
              </a:rPr>
              <a:t>Facial Recognition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99DBBE6-3E10-4DA5-B1A5-E5B413BFD0BA}"/>
              </a:ext>
            </a:extLst>
          </p:cNvPr>
          <p:cNvSpPr txBox="1"/>
          <p:nvPr/>
        </p:nvSpPr>
        <p:spPr>
          <a:xfrm>
            <a:off x="3376303" y="2736806"/>
            <a:ext cx="845897" cy="184666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GB" sz="600" dirty="0">
                <a:latin typeface="NBS Light" panose="020B0303030303020204" pitchFamily="34" charset="0"/>
              </a:rPr>
              <a:t>Passnumber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55FD684-9467-4054-BC7E-3F3DDB922746}"/>
              </a:ext>
            </a:extLst>
          </p:cNvPr>
          <p:cNvSpPr txBox="1"/>
          <p:nvPr/>
        </p:nvSpPr>
        <p:spPr>
          <a:xfrm>
            <a:off x="3370710" y="3689011"/>
            <a:ext cx="845897" cy="184666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GB" sz="600" dirty="0">
                <a:latin typeface="NBS Light" panose="020B0303030303020204" pitchFamily="34" charset="0"/>
              </a:rPr>
              <a:t>RCA Identify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C07FD7D-ADF5-489C-B0C5-9D55FA09014B}"/>
              </a:ext>
            </a:extLst>
          </p:cNvPr>
          <p:cNvSpPr txBox="1"/>
          <p:nvPr/>
        </p:nvSpPr>
        <p:spPr>
          <a:xfrm>
            <a:off x="5625193" y="1414222"/>
            <a:ext cx="4869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5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rPr>
              <a:t>No</a:t>
            </a:r>
          </a:p>
        </p:txBody>
      </p:sp>
      <p:sp>
        <p:nvSpPr>
          <p:cNvPr id="55" name="Diamond 54">
            <a:extLst>
              <a:ext uri="{FF2B5EF4-FFF2-40B4-BE49-F238E27FC236}">
                <a16:creationId xmlns:a16="http://schemas.microsoft.com/office/drawing/2014/main" id="{3E9CE26B-125A-457A-9B90-0800B5D54606}"/>
              </a:ext>
            </a:extLst>
          </p:cNvPr>
          <p:cNvSpPr/>
          <p:nvPr/>
        </p:nvSpPr>
        <p:spPr>
          <a:xfrm>
            <a:off x="5110040" y="1359581"/>
            <a:ext cx="672260" cy="529948"/>
          </a:xfrm>
          <a:prstGeom prst="diamond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Challenge Required?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7DBEEA1A-2AFE-4718-BA8F-6F1C8949B3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517" y="2304264"/>
            <a:ext cx="468000" cy="827115"/>
          </a:xfrm>
          <a:prstGeom prst="rect">
            <a:avLst/>
          </a:prstGeom>
          <a:ln>
            <a:solidFill>
              <a:sysClr val="windowText" lastClr="000000">
                <a:lumMod val="50000"/>
                <a:lumOff val="50000"/>
              </a:sysClr>
            </a:solidFill>
          </a:ln>
          <a:effectLst>
            <a:outerShdw blurRad="63500" sx="101000" sy="101000" algn="ctr" rotWithShape="0">
              <a:prstClr val="black">
                <a:alpha val="10000"/>
              </a:prstClr>
            </a:outerShdw>
          </a:effectLst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07490BBA-818B-4859-95CA-D4667F96FA04}"/>
              </a:ext>
            </a:extLst>
          </p:cNvPr>
          <p:cNvSpPr txBox="1"/>
          <p:nvPr/>
        </p:nvSpPr>
        <p:spPr>
          <a:xfrm>
            <a:off x="5102527" y="1858569"/>
            <a:ext cx="4869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5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rPr>
              <a:t>Yes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07EB69D-8AD6-49F2-96F0-A87B7B26F5B4}"/>
              </a:ext>
            </a:extLst>
          </p:cNvPr>
          <p:cNvSpPr txBox="1"/>
          <p:nvPr/>
        </p:nvSpPr>
        <p:spPr>
          <a:xfrm>
            <a:off x="5670328" y="2111418"/>
            <a:ext cx="845897" cy="215444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GB" sz="800" dirty="0">
                <a:latin typeface="NBS Light" panose="020B0303030303020204" pitchFamily="34" charset="0"/>
              </a:rPr>
              <a:t>RCA Identify</a:t>
            </a:r>
          </a:p>
        </p:txBody>
      </p:sp>
      <p:cxnSp>
        <p:nvCxnSpPr>
          <p:cNvPr id="56" name="Connector: Elbow 55">
            <a:extLst>
              <a:ext uri="{FF2B5EF4-FFF2-40B4-BE49-F238E27FC236}">
                <a16:creationId xmlns:a16="http://schemas.microsoft.com/office/drawing/2014/main" id="{9EFAFAFD-D867-4CC3-AA84-5AC1B185601E}"/>
              </a:ext>
            </a:extLst>
          </p:cNvPr>
          <p:cNvCxnSpPr>
            <a:cxnSpLocks/>
            <a:stCxn id="55" idx="2"/>
          </p:cNvCxnSpPr>
          <p:nvPr/>
        </p:nvCxnSpPr>
        <p:spPr>
          <a:xfrm rot="5400000" flipH="1" flipV="1">
            <a:off x="6559226" y="524459"/>
            <a:ext cx="252013" cy="2478127"/>
          </a:xfrm>
          <a:prstGeom prst="bentConnector4">
            <a:avLst>
              <a:gd name="adj1" fmla="val -90710"/>
              <a:gd name="adj2" fmla="val 50248"/>
            </a:avLst>
          </a:prstGeom>
          <a:noFill/>
          <a:ln w="762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pic>
        <p:nvPicPr>
          <p:cNvPr id="108" name="Picture 107">
            <a:extLst>
              <a:ext uri="{FF2B5EF4-FFF2-40B4-BE49-F238E27FC236}">
                <a16:creationId xmlns:a16="http://schemas.microsoft.com/office/drawing/2014/main" id="{B4ABF84F-B045-4263-A78A-93303EA4BAD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506" y="959604"/>
            <a:ext cx="770400" cy="137028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63500" sx="101000" sy="101000" algn="ctr" rotWithShape="0">
              <a:prstClr val="black">
                <a:alpha val="10000"/>
              </a:prst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EBC5D9B-C201-4CBC-A9D4-4EA84E41C5B2}"/>
              </a:ext>
            </a:extLst>
          </p:cNvPr>
          <p:cNvSpPr/>
          <p:nvPr/>
        </p:nvSpPr>
        <p:spPr>
          <a:xfrm>
            <a:off x="4374357" y="1858382"/>
            <a:ext cx="221456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9076CD5-C1D1-4951-9A9A-0454E180EBC8}"/>
              </a:ext>
            </a:extLst>
          </p:cNvPr>
          <p:cNvSpPr/>
          <p:nvPr/>
        </p:nvSpPr>
        <p:spPr>
          <a:xfrm>
            <a:off x="4838140" y="1858569"/>
            <a:ext cx="93801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5253D80-7EE1-4B34-9446-67688AB172B1}"/>
              </a:ext>
            </a:extLst>
          </p:cNvPr>
          <p:cNvSpPr/>
          <p:nvPr/>
        </p:nvSpPr>
        <p:spPr>
          <a:xfrm>
            <a:off x="4804582" y="1809212"/>
            <a:ext cx="116362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563D17B-1B73-4BA0-A230-0CC982CE830B}"/>
              </a:ext>
            </a:extLst>
          </p:cNvPr>
          <p:cNvSpPr/>
          <p:nvPr/>
        </p:nvSpPr>
        <p:spPr>
          <a:xfrm>
            <a:off x="4374357" y="2067171"/>
            <a:ext cx="221456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D20CAD60-5CFD-4D4A-906D-D075B13AF90A}"/>
              </a:ext>
            </a:extLst>
          </p:cNvPr>
          <p:cNvSpPr/>
          <p:nvPr/>
        </p:nvSpPr>
        <p:spPr>
          <a:xfrm>
            <a:off x="4810216" y="2065699"/>
            <a:ext cx="110728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C71CF00-46C8-4AB2-83F2-AE22515A619F}"/>
              </a:ext>
            </a:extLst>
          </p:cNvPr>
          <p:cNvSpPr/>
          <p:nvPr/>
        </p:nvSpPr>
        <p:spPr>
          <a:xfrm>
            <a:off x="4768408" y="2008774"/>
            <a:ext cx="141321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483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92200EF6-557B-43C1-9762-DCB0892AD0C5}"/>
              </a:ext>
            </a:extLst>
          </p:cNvPr>
          <p:cNvSpPr txBox="1">
            <a:spLocks/>
          </p:cNvSpPr>
          <p:nvPr/>
        </p:nvSpPr>
        <p:spPr>
          <a:xfrm>
            <a:off x="585365" y="459268"/>
            <a:ext cx="7973270" cy="308548"/>
          </a:xfrm>
          <a:prstGeom prst="rect">
            <a:avLst/>
          </a:prstGeom>
        </p:spPr>
        <p:txBody>
          <a:bodyPr/>
          <a:lstStyle>
            <a:lvl1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700" b="1" kern="1200">
                <a:solidFill>
                  <a:schemeClr val="tx1"/>
                </a:solidFill>
                <a:latin typeface="NBS Medium" panose="020B0603030303020204" pitchFamily="34" charset="0"/>
                <a:ea typeface="ＭＳ Ｐゴシック" pitchFamily="-84" charset="-128"/>
                <a:cs typeface="NBS Medium" panose="020B0603030303020204" pitchFamily="34" charset="0"/>
              </a:defRPr>
            </a:lvl1pPr>
            <a:lvl2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NBS Medium" panose="020B0603030303020204" pitchFamily="34" charset="0"/>
                <a:ea typeface="ＭＳ Ｐゴシック" pitchFamily="-84" charset="-128"/>
                <a:cs typeface="NBS Medium" panose="020B0603030303020204" pitchFamily="34" charset="0"/>
              </a:defRPr>
            </a:lvl2pPr>
            <a:lvl3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NBS Medium" panose="020B0603030303020204" pitchFamily="34" charset="0"/>
                <a:ea typeface="ＭＳ Ｐゴシック" pitchFamily="-84" charset="-128"/>
                <a:cs typeface="NBS Medium" panose="020B0603030303020204" pitchFamily="34" charset="0"/>
              </a:defRPr>
            </a:lvl3pPr>
            <a:lvl4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NBS Medium" panose="020B0603030303020204" pitchFamily="34" charset="0"/>
                <a:ea typeface="ＭＳ Ｐゴシック" pitchFamily="-84" charset="-128"/>
                <a:cs typeface="NBS Medium" panose="020B0603030303020204" pitchFamily="34" charset="0"/>
              </a:defRPr>
            </a:lvl4pPr>
            <a:lvl5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NBS Medium" panose="020B0603030303020204" pitchFamily="34" charset="0"/>
                <a:ea typeface="ＭＳ Ｐゴシック" pitchFamily="-84" charset="-128"/>
                <a:cs typeface="NBS Medium" panose="020B0603030303020204" pitchFamily="34" charset="0"/>
              </a:defRPr>
            </a:lvl5pPr>
            <a:lvl6pPr marL="342900" algn="l" defTabSz="342900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6pPr>
            <a:lvl7pPr marL="685800" algn="l" defTabSz="342900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7pPr>
            <a:lvl8pPr marL="1028700" algn="l" defTabSz="342900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8pPr>
            <a:lvl9pPr marL="1371600" algn="l" defTabSz="342900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9pPr>
          </a:lstStyle>
          <a:p>
            <a:r>
              <a:rPr lang="en-GB" sz="1800" dirty="0"/>
              <a:t>2. AIS 90 day re-authentication / AIS data without exemption (via App)</a:t>
            </a:r>
            <a:endParaRPr lang="en-GB" sz="1800" b="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C84D858F-365D-41F0-AE34-8105EB5BB33B}"/>
              </a:ext>
            </a:extLst>
          </p:cNvPr>
          <p:cNvCxnSpPr>
            <a:cxnSpLocks/>
            <a:stCxn id="66" idx="3"/>
          </p:cNvCxnSpPr>
          <p:nvPr/>
        </p:nvCxnSpPr>
        <p:spPr>
          <a:xfrm>
            <a:off x="5513688" y="1701527"/>
            <a:ext cx="2162886" cy="43572"/>
          </a:xfrm>
          <a:prstGeom prst="bentConnector3">
            <a:avLst>
              <a:gd name="adj1" fmla="val 58808"/>
            </a:avLst>
          </a:prstGeom>
          <a:noFill/>
          <a:ln w="762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A349A0A-C86B-4511-BF19-45FC7E05021B}"/>
              </a:ext>
            </a:extLst>
          </p:cNvPr>
          <p:cNvGrpSpPr>
            <a:grpSpLocks noChangeAspect="1"/>
          </p:cNvGrpSpPr>
          <p:nvPr/>
        </p:nvGrpSpPr>
        <p:grpSpPr>
          <a:xfrm>
            <a:off x="7311250" y="1480539"/>
            <a:ext cx="484297" cy="559088"/>
            <a:chOff x="2326043" y="2092036"/>
            <a:chExt cx="792077" cy="9144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38E83BA-2678-4EC9-8A90-98863C536A73}"/>
                </a:ext>
              </a:extLst>
            </p:cNvPr>
            <p:cNvSpPr/>
            <p:nvPr/>
          </p:nvSpPr>
          <p:spPr>
            <a:xfrm>
              <a:off x="2491720" y="2199563"/>
              <a:ext cx="626400" cy="625611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>
                <a:latin typeface="NBS Light" panose="020B0303030303020204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D4E5F478-C5C4-466F-A236-9A2151BD2547}"/>
                </a:ext>
              </a:extLst>
            </p:cNvPr>
            <p:cNvSpPr/>
            <p:nvPr/>
          </p:nvSpPr>
          <p:spPr>
            <a:xfrm>
              <a:off x="2326043" y="2092036"/>
              <a:ext cx="456216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>
                <a:latin typeface="NBS Light" panose="020B0303030303020204" pitchFamily="34" charset="0"/>
              </a:endParaRPr>
            </a:p>
          </p:txBody>
        </p:sp>
      </p:grp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61874223-F623-410D-8BA3-A968211BF2C7}"/>
              </a:ext>
            </a:extLst>
          </p:cNvPr>
          <p:cNvSpPr/>
          <p:nvPr/>
        </p:nvSpPr>
        <p:spPr>
          <a:xfrm>
            <a:off x="1401732" y="1607020"/>
            <a:ext cx="3495784" cy="24779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latin typeface="NBS Light" panose="020B0303030303020204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91407E9-FD42-4D1A-8E9D-2D42BFBEB773}"/>
              </a:ext>
            </a:extLst>
          </p:cNvPr>
          <p:cNvGrpSpPr>
            <a:grpSpLocks noChangeAspect="1"/>
          </p:cNvGrpSpPr>
          <p:nvPr/>
        </p:nvGrpSpPr>
        <p:grpSpPr>
          <a:xfrm>
            <a:off x="950057" y="1459278"/>
            <a:ext cx="484297" cy="559088"/>
            <a:chOff x="2326043" y="2092036"/>
            <a:chExt cx="792077" cy="914400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9AC5BD0C-E0E0-44C3-AAC4-C65014CE7B93}"/>
                </a:ext>
              </a:extLst>
            </p:cNvPr>
            <p:cNvSpPr/>
            <p:nvPr/>
          </p:nvSpPr>
          <p:spPr>
            <a:xfrm>
              <a:off x="2491720" y="2199563"/>
              <a:ext cx="626400" cy="625611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>
                <a:latin typeface="NBS Light" panose="020B03030303030202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4FB7D05-739D-4C15-B916-77EEC8DBCA4A}"/>
                </a:ext>
              </a:extLst>
            </p:cNvPr>
            <p:cNvSpPr/>
            <p:nvPr/>
          </p:nvSpPr>
          <p:spPr>
            <a:xfrm>
              <a:off x="2326043" y="2092036"/>
              <a:ext cx="456216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>
                <a:latin typeface="NBS Light" panose="020B0303030303020204" pitchFamily="34" charset="0"/>
              </a:endParaRPr>
            </a:p>
          </p:txBody>
        </p:sp>
      </p:grp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90A1571A-A66E-4C12-B6F1-5B1408AB837C}"/>
              </a:ext>
            </a:extLst>
          </p:cNvPr>
          <p:cNvSpPr/>
          <p:nvPr/>
        </p:nvSpPr>
        <p:spPr>
          <a:xfrm>
            <a:off x="1035351" y="1588875"/>
            <a:ext cx="252000" cy="235527"/>
          </a:xfrm>
          <a:prstGeom prst="rightArrow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latin typeface="NBS Light" panose="020B0303030303020204" pitchFamily="34" charset="0"/>
            </a:endParaRPr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D8A7B77A-08AF-41A2-9AC2-4ACB03559898}"/>
              </a:ext>
            </a:extLst>
          </p:cNvPr>
          <p:cNvSpPr/>
          <p:nvPr/>
        </p:nvSpPr>
        <p:spPr>
          <a:xfrm>
            <a:off x="7823182" y="1619292"/>
            <a:ext cx="288000" cy="235527"/>
          </a:xfrm>
          <a:prstGeom prst="rightArrow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latin typeface="NBS Medium" panose="020B0603030303020204" pitchFamily="34" charset="0"/>
            </a:endParaRPr>
          </a:p>
        </p:txBody>
      </p:sp>
      <p:sp>
        <p:nvSpPr>
          <p:cNvPr id="45" name="Title 2">
            <a:extLst>
              <a:ext uri="{FF2B5EF4-FFF2-40B4-BE49-F238E27FC236}">
                <a16:creationId xmlns:a16="http://schemas.microsoft.com/office/drawing/2014/main" id="{2AE54D73-3D18-4254-9A0A-28258EF69552}"/>
              </a:ext>
            </a:extLst>
          </p:cNvPr>
          <p:cNvSpPr txBox="1">
            <a:spLocks/>
          </p:cNvSpPr>
          <p:nvPr/>
        </p:nvSpPr>
        <p:spPr>
          <a:xfrm>
            <a:off x="492030" y="1216275"/>
            <a:ext cx="909702" cy="4445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GB" sz="800" b="0" dirty="0">
                <a:latin typeface="NBS Light" panose="020B0303030303020204" pitchFamily="34" charset="0"/>
              </a:rPr>
              <a:t>TPP initiates authorize flow w/ an existing consent</a:t>
            </a:r>
            <a:endParaRPr lang="en-GB" sz="800" b="0" dirty="0">
              <a:solidFill>
                <a:schemeClr val="bg1">
                  <a:lumMod val="65000"/>
                </a:schemeClr>
              </a:solidFill>
              <a:latin typeface="NBS Light" panose="020B0303030303020204" pitchFamily="34" charset="0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967F0CB3-2A11-4154-88F7-11EB1FBEF7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984" y="3069617"/>
            <a:ext cx="468000" cy="827112"/>
          </a:xfrm>
          <a:prstGeom prst="rect">
            <a:avLst/>
          </a:prstGeom>
          <a:ln>
            <a:solidFill>
              <a:sysClr val="windowText" lastClr="000000">
                <a:lumMod val="50000"/>
                <a:lumOff val="50000"/>
              </a:sysClr>
            </a:solidFill>
          </a:ln>
          <a:effectLst>
            <a:outerShdw blurRad="63500" sx="101000" sy="101000" algn="ctr" rotWithShape="0">
              <a:prstClr val="black">
                <a:alpha val="10000"/>
              </a:prstClr>
            </a:outerShdw>
          </a:effectLst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8E9E3FF7-FD40-4BCD-BAE9-BB5E4C7BF458}"/>
              </a:ext>
            </a:extLst>
          </p:cNvPr>
          <p:cNvSpPr txBox="1"/>
          <p:nvPr/>
        </p:nvSpPr>
        <p:spPr>
          <a:xfrm>
            <a:off x="1452536" y="831828"/>
            <a:ext cx="845897" cy="215444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GB" sz="800" dirty="0">
                <a:latin typeface="NBS Light" panose="020B0303030303020204" pitchFamily="34" charset="0"/>
              </a:rPr>
              <a:t>1. Loading Page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904C413B-47D0-43C9-9835-CA523169C9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984" y="4035984"/>
            <a:ext cx="468000" cy="827112"/>
          </a:xfrm>
          <a:prstGeom prst="rect">
            <a:avLst/>
          </a:prstGeom>
          <a:ln>
            <a:solidFill>
              <a:sysClr val="windowText" lastClr="000000">
                <a:lumMod val="50000"/>
                <a:lumOff val="50000"/>
              </a:sysClr>
            </a:solidFill>
          </a:ln>
          <a:effectLst>
            <a:outerShdw blurRad="63500" sx="101000" sy="101000" algn="ctr" rotWithShape="0">
              <a:prstClr val="black">
                <a:alpha val="10000"/>
              </a:prstClr>
            </a:outerShdw>
          </a:effectLst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22402F97-0183-4297-ADA9-B06E9F0C7E1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93"/>
          <a:stretch/>
        </p:blipFill>
        <p:spPr>
          <a:xfrm>
            <a:off x="3965002" y="2107526"/>
            <a:ext cx="468000" cy="821730"/>
          </a:xfrm>
          <a:prstGeom prst="rect">
            <a:avLst/>
          </a:prstGeom>
          <a:ln>
            <a:solidFill>
              <a:sysClr val="windowText" lastClr="000000">
                <a:lumMod val="50000"/>
                <a:lumOff val="50000"/>
              </a:sysClr>
            </a:solidFill>
          </a:ln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D267736B-38E3-434A-B6D7-6150BE4BF5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280" y="1140376"/>
            <a:ext cx="468000" cy="826696"/>
          </a:xfrm>
          <a:prstGeom prst="rect">
            <a:avLst/>
          </a:prstGeom>
          <a:ln>
            <a:solidFill>
              <a:sysClr val="windowText" lastClr="000000">
                <a:lumMod val="50000"/>
                <a:lumOff val="50000"/>
              </a:sysClr>
            </a:solidFill>
          </a:ln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8D718EA2-149F-42F4-ACDE-8103B5F1750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7" b="6534"/>
          <a:stretch/>
        </p:blipFill>
        <p:spPr>
          <a:xfrm>
            <a:off x="2616850" y="1015934"/>
            <a:ext cx="770400" cy="136852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63500" sx="101000" sy="101000" algn="ctr" rotWithShape="0">
              <a:prstClr val="black">
                <a:alpha val="10000"/>
              </a:prstClr>
            </a:outerShdw>
          </a:effectLst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4200CBAD-2695-4C5F-B8E6-6B632F51F2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995" y="1015934"/>
            <a:ext cx="770400" cy="135991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63500" sx="101000" sy="101000" algn="ctr" rotWithShape="0">
              <a:prstClr val="black">
                <a:alpha val="10000"/>
              </a:prstClr>
            </a:outerShdw>
          </a:effectLst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A8F8E7E0-5018-4B17-84C9-CE3B19E20D35}"/>
              </a:ext>
            </a:extLst>
          </p:cNvPr>
          <p:cNvSpPr txBox="1"/>
          <p:nvPr/>
        </p:nvSpPr>
        <p:spPr>
          <a:xfrm>
            <a:off x="7676574" y="1337270"/>
            <a:ext cx="9037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err="1">
                <a:latin typeface="NBS Light" panose="020B0303030303020204" pitchFamily="34" charset="0"/>
              </a:rPr>
              <a:t>AISP</a:t>
            </a:r>
            <a:r>
              <a:rPr lang="en-GB" sz="800" dirty="0">
                <a:latin typeface="NBS Light" panose="020B0303030303020204" pitchFamily="34" charset="0"/>
              </a:rPr>
              <a:t> can request AIS information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C7B5080-FEF8-4B2B-8A59-EEADE1A8B305}"/>
              </a:ext>
            </a:extLst>
          </p:cNvPr>
          <p:cNvSpPr txBox="1"/>
          <p:nvPr/>
        </p:nvSpPr>
        <p:spPr>
          <a:xfrm>
            <a:off x="2574083" y="831828"/>
            <a:ext cx="845897" cy="215444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GB" sz="800" dirty="0">
                <a:latin typeface="NBS Light" panose="020B0303030303020204" pitchFamily="34" charset="0"/>
              </a:rPr>
              <a:t>2. Pre-Auth Screen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D366275-4774-44BD-9505-84D3F8518D61}"/>
              </a:ext>
            </a:extLst>
          </p:cNvPr>
          <p:cNvSpPr txBox="1"/>
          <p:nvPr/>
        </p:nvSpPr>
        <p:spPr>
          <a:xfrm>
            <a:off x="3748292" y="831828"/>
            <a:ext cx="845897" cy="215444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GB" sz="800" dirty="0">
                <a:latin typeface="NBS Light" panose="020B0303030303020204" pitchFamily="34" charset="0"/>
              </a:rPr>
              <a:t>3. Authenticate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7C672AC9-8878-41D3-ACB7-3BD6BB732B25}"/>
              </a:ext>
            </a:extLst>
          </p:cNvPr>
          <p:cNvSpPr txBox="1"/>
          <p:nvPr/>
        </p:nvSpPr>
        <p:spPr>
          <a:xfrm>
            <a:off x="6680693" y="831828"/>
            <a:ext cx="845897" cy="215444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GB" sz="800" dirty="0">
                <a:latin typeface="NBS Light" panose="020B0303030303020204" pitchFamily="34" charset="0"/>
              </a:rPr>
              <a:t>5. Redirect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3AA3FF8-57BC-4526-97D9-5077794DD06C}"/>
              </a:ext>
            </a:extLst>
          </p:cNvPr>
          <p:cNvSpPr txBox="1"/>
          <p:nvPr/>
        </p:nvSpPr>
        <p:spPr>
          <a:xfrm>
            <a:off x="3776053" y="991371"/>
            <a:ext cx="845897" cy="184666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GB" sz="600" dirty="0">
                <a:latin typeface="NBS Light" panose="020B0303030303020204" pitchFamily="34" charset="0"/>
              </a:rPr>
              <a:t>Fingerprint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3360CC2-F303-4A85-917D-B1D8AAD51049}"/>
              </a:ext>
            </a:extLst>
          </p:cNvPr>
          <p:cNvSpPr txBox="1"/>
          <p:nvPr/>
        </p:nvSpPr>
        <p:spPr>
          <a:xfrm>
            <a:off x="3772647" y="1960223"/>
            <a:ext cx="845897" cy="184666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GB" sz="600" dirty="0">
                <a:latin typeface="NBS Light" panose="020B0303030303020204" pitchFamily="34" charset="0"/>
              </a:rPr>
              <a:t>Facial Recognition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C036612-D7AE-46DF-B05B-4707137763D7}"/>
              </a:ext>
            </a:extLst>
          </p:cNvPr>
          <p:cNvSpPr txBox="1"/>
          <p:nvPr/>
        </p:nvSpPr>
        <p:spPr>
          <a:xfrm>
            <a:off x="3778239" y="2922380"/>
            <a:ext cx="845897" cy="184666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GB" sz="600" dirty="0">
                <a:latin typeface="NBS Light" panose="020B0303030303020204" pitchFamily="34" charset="0"/>
              </a:rPr>
              <a:t>Passnumber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DC7290F-A4AC-4C48-84E3-9A201B844187}"/>
              </a:ext>
            </a:extLst>
          </p:cNvPr>
          <p:cNvSpPr txBox="1"/>
          <p:nvPr/>
        </p:nvSpPr>
        <p:spPr>
          <a:xfrm>
            <a:off x="3772646" y="3874585"/>
            <a:ext cx="845897" cy="184666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GB" sz="600" dirty="0">
                <a:latin typeface="NBS Light" panose="020B0303030303020204" pitchFamily="34" charset="0"/>
              </a:rPr>
              <a:t>RCA Identify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69FBF29-A4BA-4C54-8C91-6B9E411A6C42}"/>
              </a:ext>
            </a:extLst>
          </p:cNvPr>
          <p:cNvSpPr txBox="1"/>
          <p:nvPr/>
        </p:nvSpPr>
        <p:spPr>
          <a:xfrm>
            <a:off x="5366726" y="1468775"/>
            <a:ext cx="4869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5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rPr>
              <a:t>No</a:t>
            </a:r>
          </a:p>
        </p:txBody>
      </p:sp>
      <p:sp>
        <p:nvSpPr>
          <p:cNvPr id="66" name="Diamond 65">
            <a:extLst>
              <a:ext uri="{FF2B5EF4-FFF2-40B4-BE49-F238E27FC236}">
                <a16:creationId xmlns:a16="http://schemas.microsoft.com/office/drawing/2014/main" id="{1C90A971-FF3C-4D78-BC57-BB8E5A8B2B0A}"/>
              </a:ext>
            </a:extLst>
          </p:cNvPr>
          <p:cNvSpPr/>
          <p:nvPr/>
        </p:nvSpPr>
        <p:spPr>
          <a:xfrm>
            <a:off x="4841428" y="1436553"/>
            <a:ext cx="672260" cy="529948"/>
          </a:xfrm>
          <a:prstGeom prst="diamond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Challenge Required?</a:t>
            </a: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2DBB8AD0-9C9C-4CEC-9AAF-9A819722B7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223" y="2369812"/>
            <a:ext cx="468000" cy="827115"/>
          </a:xfrm>
          <a:prstGeom prst="rect">
            <a:avLst/>
          </a:prstGeom>
          <a:ln>
            <a:solidFill>
              <a:sysClr val="windowText" lastClr="000000">
                <a:lumMod val="50000"/>
                <a:lumOff val="50000"/>
              </a:sysClr>
            </a:solidFill>
          </a:ln>
          <a:effectLst>
            <a:outerShdw blurRad="63500" sx="101000" sy="101000" algn="ctr" rotWithShape="0">
              <a:prstClr val="black">
                <a:alpha val="10000"/>
              </a:prstClr>
            </a:outerShdw>
          </a:effectLst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49FD97B7-503F-436D-AE83-7EE532BDDCD9}"/>
              </a:ext>
            </a:extLst>
          </p:cNvPr>
          <p:cNvSpPr txBox="1"/>
          <p:nvPr/>
        </p:nvSpPr>
        <p:spPr>
          <a:xfrm>
            <a:off x="5143436" y="1935541"/>
            <a:ext cx="4869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5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rPr>
              <a:t>Yes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A4D8015-43EB-48C1-875D-D50635CEDA80}"/>
              </a:ext>
            </a:extLst>
          </p:cNvPr>
          <p:cNvSpPr txBox="1"/>
          <p:nvPr/>
        </p:nvSpPr>
        <p:spPr>
          <a:xfrm>
            <a:off x="5442154" y="2206244"/>
            <a:ext cx="845897" cy="184666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GB" sz="600" dirty="0">
                <a:latin typeface="NBS Light" panose="020B0303030303020204" pitchFamily="34" charset="0"/>
              </a:rPr>
              <a:t>RCA Identify</a:t>
            </a:r>
          </a:p>
        </p:txBody>
      </p: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35FA1777-6365-46DA-8693-77C77C0ABB3E}"/>
              </a:ext>
            </a:extLst>
          </p:cNvPr>
          <p:cNvCxnSpPr>
            <a:cxnSpLocks/>
            <a:stCxn id="66" idx="2"/>
          </p:cNvCxnSpPr>
          <p:nvPr/>
        </p:nvCxnSpPr>
        <p:spPr>
          <a:xfrm rot="5400000" flipH="1" flipV="1">
            <a:off x="6301820" y="591747"/>
            <a:ext cx="250492" cy="2499016"/>
          </a:xfrm>
          <a:prstGeom prst="bentConnector4">
            <a:avLst>
              <a:gd name="adj1" fmla="val -91260"/>
              <a:gd name="adj2" fmla="val 49483"/>
            </a:avLst>
          </a:prstGeom>
          <a:noFill/>
          <a:ln w="762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pic>
        <p:nvPicPr>
          <p:cNvPr id="54" name="Picture 53">
            <a:extLst>
              <a:ext uri="{FF2B5EF4-FFF2-40B4-BE49-F238E27FC236}">
                <a16:creationId xmlns:a16="http://schemas.microsoft.com/office/drawing/2014/main" id="{0D0E9494-2078-4E6D-B7C9-07D49437A6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564" y="1026200"/>
            <a:ext cx="770400" cy="137028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63500" sx="101000" sy="101000" algn="ctr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9187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C5B07ECC-BBF2-448F-BF26-235ACA942C2F}"/>
              </a:ext>
            </a:extLst>
          </p:cNvPr>
          <p:cNvCxnSpPr>
            <a:cxnSpLocks/>
            <a:stCxn id="39" idx="2"/>
          </p:cNvCxnSpPr>
          <p:nvPr/>
        </p:nvCxnSpPr>
        <p:spPr>
          <a:xfrm rot="5400000" flipH="1" flipV="1">
            <a:off x="6917073" y="865699"/>
            <a:ext cx="242512" cy="1989580"/>
          </a:xfrm>
          <a:prstGeom prst="bentConnector4">
            <a:avLst>
              <a:gd name="adj1" fmla="val -94263"/>
              <a:gd name="adj2" fmla="val 58447"/>
            </a:avLst>
          </a:prstGeom>
          <a:noFill/>
          <a:ln w="762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AED5A91-115C-4FE9-BB27-9C0CF2FCF8D6}"/>
              </a:ext>
            </a:extLst>
          </p:cNvPr>
          <p:cNvGrpSpPr>
            <a:grpSpLocks noChangeAspect="1"/>
          </p:cNvGrpSpPr>
          <p:nvPr/>
        </p:nvGrpSpPr>
        <p:grpSpPr>
          <a:xfrm>
            <a:off x="7922235" y="1447997"/>
            <a:ext cx="484297" cy="559088"/>
            <a:chOff x="2326043" y="2092036"/>
            <a:chExt cx="792077" cy="914400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C03C846E-B555-466A-8676-102CE755F1A7}"/>
                </a:ext>
              </a:extLst>
            </p:cNvPr>
            <p:cNvSpPr/>
            <p:nvPr/>
          </p:nvSpPr>
          <p:spPr>
            <a:xfrm>
              <a:off x="2491720" y="2199563"/>
              <a:ext cx="626400" cy="625611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>
                <a:latin typeface="NBS Light" panose="020B03030303030202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4845AFB-1205-475E-A2EB-655872295379}"/>
                </a:ext>
              </a:extLst>
            </p:cNvPr>
            <p:cNvSpPr/>
            <p:nvPr/>
          </p:nvSpPr>
          <p:spPr>
            <a:xfrm>
              <a:off x="2326043" y="2092036"/>
              <a:ext cx="456216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>
                <a:latin typeface="NBS Light" panose="020B0303030303020204" pitchFamily="34" charset="0"/>
              </a:endParaRP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87BA73D3-8AA8-4819-9923-84130D9B526D}"/>
              </a:ext>
            </a:extLst>
          </p:cNvPr>
          <p:cNvGrpSpPr>
            <a:grpSpLocks noChangeAspect="1"/>
          </p:cNvGrpSpPr>
          <p:nvPr/>
        </p:nvGrpSpPr>
        <p:grpSpPr>
          <a:xfrm>
            <a:off x="365046" y="1441490"/>
            <a:ext cx="484297" cy="559088"/>
            <a:chOff x="2326043" y="2092036"/>
            <a:chExt cx="792077" cy="914400"/>
          </a:xfrm>
        </p:grpSpPr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7CD0EE06-20EE-4960-9638-8F5B74DB87FE}"/>
                </a:ext>
              </a:extLst>
            </p:cNvPr>
            <p:cNvSpPr/>
            <p:nvPr/>
          </p:nvSpPr>
          <p:spPr>
            <a:xfrm>
              <a:off x="2491720" y="2199563"/>
              <a:ext cx="626400" cy="625611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>
                <a:latin typeface="NBS Light" panose="020B0303030303020204" pitchFamily="34" charset="0"/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95A3393A-6E13-4B1A-ABBD-FDF9437573FF}"/>
                </a:ext>
              </a:extLst>
            </p:cNvPr>
            <p:cNvSpPr/>
            <p:nvPr/>
          </p:nvSpPr>
          <p:spPr>
            <a:xfrm>
              <a:off x="2326043" y="2092036"/>
              <a:ext cx="456216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>
                <a:latin typeface="NBS Light" panose="020B0303030303020204" pitchFamily="34" charset="0"/>
              </a:endParaRPr>
            </a:p>
          </p:txBody>
        </p:sp>
      </p:grpSp>
      <p:sp>
        <p:nvSpPr>
          <p:cNvPr id="6" name="Title 2">
            <a:extLst>
              <a:ext uri="{FF2B5EF4-FFF2-40B4-BE49-F238E27FC236}">
                <a16:creationId xmlns:a16="http://schemas.microsoft.com/office/drawing/2014/main" id="{92200EF6-557B-43C1-9762-DCB0892AD0C5}"/>
              </a:ext>
            </a:extLst>
          </p:cNvPr>
          <p:cNvSpPr txBox="1">
            <a:spLocks/>
          </p:cNvSpPr>
          <p:nvPr/>
        </p:nvSpPr>
        <p:spPr>
          <a:xfrm>
            <a:off x="585365" y="459268"/>
            <a:ext cx="7973270" cy="308548"/>
          </a:xfrm>
          <a:prstGeom prst="rect">
            <a:avLst/>
          </a:prstGeom>
        </p:spPr>
        <p:txBody>
          <a:bodyPr/>
          <a:lstStyle>
            <a:lvl1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700" b="1" kern="1200">
                <a:solidFill>
                  <a:schemeClr val="tx1"/>
                </a:solidFill>
                <a:latin typeface="NBS Medium" panose="020B0603030303020204" pitchFamily="34" charset="0"/>
                <a:ea typeface="ＭＳ Ｐゴシック" pitchFamily="-84" charset="-128"/>
                <a:cs typeface="NBS Medium" panose="020B0603030303020204" pitchFamily="34" charset="0"/>
              </a:defRPr>
            </a:lvl1pPr>
            <a:lvl2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NBS Medium" panose="020B0603030303020204" pitchFamily="34" charset="0"/>
                <a:ea typeface="ＭＳ Ｐゴシック" pitchFamily="-84" charset="-128"/>
                <a:cs typeface="NBS Medium" panose="020B0603030303020204" pitchFamily="34" charset="0"/>
              </a:defRPr>
            </a:lvl2pPr>
            <a:lvl3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NBS Medium" panose="020B0603030303020204" pitchFamily="34" charset="0"/>
                <a:ea typeface="ＭＳ Ｐゴシック" pitchFamily="-84" charset="-128"/>
                <a:cs typeface="NBS Medium" panose="020B0603030303020204" pitchFamily="34" charset="0"/>
              </a:defRPr>
            </a:lvl3pPr>
            <a:lvl4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NBS Medium" panose="020B0603030303020204" pitchFamily="34" charset="0"/>
                <a:ea typeface="ＭＳ Ｐゴシック" pitchFamily="-84" charset="-128"/>
                <a:cs typeface="NBS Medium" panose="020B0603030303020204" pitchFamily="34" charset="0"/>
              </a:defRPr>
            </a:lvl4pPr>
            <a:lvl5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NBS Medium" panose="020B0603030303020204" pitchFamily="34" charset="0"/>
                <a:ea typeface="ＭＳ Ｐゴシック" pitchFamily="-84" charset="-128"/>
                <a:cs typeface="NBS Medium" panose="020B0603030303020204" pitchFamily="34" charset="0"/>
              </a:defRPr>
            </a:lvl5pPr>
            <a:lvl6pPr marL="342900" algn="l" defTabSz="342900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6pPr>
            <a:lvl7pPr marL="685800" algn="l" defTabSz="342900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7pPr>
            <a:lvl8pPr marL="1028700" algn="l" defTabSz="342900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8pPr>
            <a:lvl9pPr marL="1371600" algn="l" defTabSz="342900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9pPr>
          </a:lstStyle>
          <a:p>
            <a:r>
              <a:rPr lang="en-GB" sz="1800" dirty="0"/>
              <a:t>3. AIS consent (via Browser)</a:t>
            </a:r>
          </a:p>
          <a:p>
            <a:r>
              <a:rPr lang="en-GB" sz="1200" b="0" dirty="0">
                <a:solidFill>
                  <a:schemeClr val="bg1">
                    <a:lumMod val="65000"/>
                  </a:schemeClr>
                </a:solidFill>
              </a:rPr>
              <a:t>NB it is assumed that the </a:t>
            </a:r>
            <a:r>
              <a:rPr lang="en-GB" sz="1200" b="0" dirty="0" err="1">
                <a:solidFill>
                  <a:schemeClr val="bg1">
                    <a:lumMod val="65000"/>
                  </a:schemeClr>
                </a:solidFill>
              </a:rPr>
              <a:t>TPP</a:t>
            </a:r>
            <a:r>
              <a:rPr lang="en-GB" sz="1200" b="0" dirty="0">
                <a:solidFill>
                  <a:schemeClr val="bg1">
                    <a:lumMod val="65000"/>
                  </a:schemeClr>
                </a:solidFill>
              </a:rPr>
              <a:t> has provided the account details</a:t>
            </a: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7FE3279A-F268-4F0E-81B5-7914D21943C9}"/>
              </a:ext>
            </a:extLst>
          </p:cNvPr>
          <p:cNvSpPr/>
          <p:nvPr/>
        </p:nvSpPr>
        <p:spPr>
          <a:xfrm>
            <a:off x="8410388" y="1595211"/>
            <a:ext cx="396000" cy="235527"/>
          </a:xfrm>
          <a:prstGeom prst="rightArrow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latin typeface="NBS Medium" panose="020B0603030303020204" pitchFamily="34" charset="0"/>
            </a:endParaRP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B41166F5-0982-4F36-9A2E-AD293A9A8A35}"/>
              </a:ext>
            </a:extLst>
          </p:cNvPr>
          <p:cNvSpPr/>
          <p:nvPr/>
        </p:nvSpPr>
        <p:spPr>
          <a:xfrm>
            <a:off x="852371" y="1599022"/>
            <a:ext cx="7462470" cy="235527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latin typeface="NBS Light" panose="020B0303030303020204" pitchFamily="34" charset="0"/>
            </a:endParaRP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4D5CB333-0BCB-4183-A48B-28B560B8693D}"/>
              </a:ext>
            </a:extLst>
          </p:cNvPr>
          <p:cNvSpPr/>
          <p:nvPr/>
        </p:nvSpPr>
        <p:spPr>
          <a:xfrm>
            <a:off x="490415" y="1596568"/>
            <a:ext cx="252000" cy="235527"/>
          </a:xfrm>
          <a:prstGeom prst="rightArrow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latin typeface="NBS Light" panose="020B0303030303020204" pitchFamily="34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93D7B2D7-0EEC-43B4-9B97-CD3760632B43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4"/>
          <a:stretch/>
        </p:blipFill>
        <p:spPr bwMode="auto">
          <a:xfrm>
            <a:off x="7569491" y="1226090"/>
            <a:ext cx="591863" cy="11280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F7BCEAAF-B60C-4527-B634-47DC3862EE07}"/>
              </a:ext>
            </a:extLst>
          </p:cNvPr>
          <p:cNvSpPr txBox="1"/>
          <p:nvPr/>
        </p:nvSpPr>
        <p:spPr>
          <a:xfrm>
            <a:off x="728885" y="1014415"/>
            <a:ext cx="180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latin typeface="NBS Light" panose="020B0303030303020204" pitchFamily="34" charset="0"/>
              </a:rPr>
              <a:t>1. Authenticate</a:t>
            </a:r>
          </a:p>
        </p:txBody>
      </p:sp>
      <p:pic>
        <p:nvPicPr>
          <p:cNvPr id="6147" name="Picture 2" descr="image002">
            <a:extLst>
              <a:ext uri="{FF2B5EF4-FFF2-40B4-BE49-F238E27FC236}">
                <a16:creationId xmlns:a16="http://schemas.microsoft.com/office/drawing/2014/main" id="{BE461A35-ACAF-41E8-BE83-436B758300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63" t="15328" r="32858" b="40105"/>
          <a:stretch/>
        </p:blipFill>
        <p:spPr bwMode="auto">
          <a:xfrm>
            <a:off x="3795838" y="1359750"/>
            <a:ext cx="1080000" cy="754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631632D4-5B28-49FA-BDED-EF33459A0FDC}"/>
              </a:ext>
            </a:extLst>
          </p:cNvPr>
          <p:cNvSpPr txBox="1"/>
          <p:nvPr/>
        </p:nvSpPr>
        <p:spPr>
          <a:xfrm>
            <a:off x="6402913" y="1449444"/>
            <a:ext cx="4869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5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rPr>
              <a:t>No</a:t>
            </a:r>
          </a:p>
        </p:txBody>
      </p:sp>
      <p:sp>
        <p:nvSpPr>
          <p:cNvPr id="39" name="Diamond 38">
            <a:extLst>
              <a:ext uri="{FF2B5EF4-FFF2-40B4-BE49-F238E27FC236}">
                <a16:creationId xmlns:a16="http://schemas.microsoft.com/office/drawing/2014/main" id="{7667BE7C-46F8-466C-BCFB-1EE7B5CCFD79}"/>
              </a:ext>
            </a:extLst>
          </p:cNvPr>
          <p:cNvSpPr/>
          <p:nvPr/>
        </p:nvSpPr>
        <p:spPr>
          <a:xfrm>
            <a:off x="5707409" y="1451797"/>
            <a:ext cx="672260" cy="529948"/>
          </a:xfrm>
          <a:prstGeom prst="diamond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Challenge Required?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B9066D7-83D0-4B49-B472-243D2F27D2BB}"/>
              </a:ext>
            </a:extLst>
          </p:cNvPr>
          <p:cNvSpPr txBox="1"/>
          <p:nvPr/>
        </p:nvSpPr>
        <p:spPr>
          <a:xfrm>
            <a:off x="5676571" y="1952520"/>
            <a:ext cx="4869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5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rPr>
              <a:t>Yes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06B1127-621A-4532-81A5-A05E941966A3}"/>
              </a:ext>
            </a:extLst>
          </p:cNvPr>
          <p:cNvSpPr txBox="1"/>
          <p:nvPr/>
        </p:nvSpPr>
        <p:spPr>
          <a:xfrm>
            <a:off x="5370513" y="2215375"/>
            <a:ext cx="845897" cy="215444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GB" sz="800" dirty="0">
                <a:latin typeface="NBS Light" panose="020B0303030303020204" pitchFamily="34" charset="0"/>
              </a:rPr>
              <a:t>RCA Identify</a:t>
            </a:r>
          </a:p>
        </p:txBody>
      </p:sp>
      <p:pic>
        <p:nvPicPr>
          <p:cNvPr id="46" name="Picture 1" descr="image001">
            <a:extLst>
              <a:ext uri="{FF2B5EF4-FFF2-40B4-BE49-F238E27FC236}">
                <a16:creationId xmlns:a16="http://schemas.microsoft.com/office/drawing/2014/main" id="{027269B5-B55A-461F-AADC-41743673E7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2" t="53012" r="33499"/>
          <a:stretch/>
        </p:blipFill>
        <p:spPr bwMode="auto">
          <a:xfrm>
            <a:off x="5572864" y="2402343"/>
            <a:ext cx="1257689" cy="926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A3AEDE79-7733-4DF3-970A-9CF921968989}"/>
              </a:ext>
            </a:extLst>
          </p:cNvPr>
          <p:cNvSpPr txBox="1"/>
          <p:nvPr/>
        </p:nvSpPr>
        <p:spPr>
          <a:xfrm>
            <a:off x="3436592" y="1027778"/>
            <a:ext cx="180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latin typeface="NBS Light" panose="020B0303030303020204" pitchFamily="34" charset="0"/>
              </a:rPr>
              <a:t>2. Account Selection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95311E1-B8CC-47AF-90BF-170EC8879902}"/>
              </a:ext>
            </a:extLst>
          </p:cNvPr>
          <p:cNvSpPr txBox="1"/>
          <p:nvPr/>
        </p:nvSpPr>
        <p:spPr>
          <a:xfrm>
            <a:off x="1115338" y="1260636"/>
            <a:ext cx="1080000" cy="215444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>
            <a:defPPr>
              <a:defRPr lang="en-US"/>
            </a:defPPr>
            <a:lvl1pPr algn="ctr">
              <a:defRPr sz="800">
                <a:latin typeface="NBS Light" panose="020B0303030303020204" pitchFamily="34" charset="0"/>
              </a:defRPr>
            </a:lvl1pPr>
          </a:lstStyle>
          <a:p>
            <a:r>
              <a:rPr lang="en-GB" dirty="0"/>
              <a:t>Customer number entry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4B978A0-30B3-4A52-B825-698491E613D9}"/>
              </a:ext>
            </a:extLst>
          </p:cNvPr>
          <p:cNvSpPr/>
          <p:nvPr/>
        </p:nvSpPr>
        <p:spPr>
          <a:xfrm>
            <a:off x="1132282" y="1752693"/>
            <a:ext cx="173794" cy="457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54F478-8E6C-41A2-BD97-078C130C6D73}"/>
              </a:ext>
            </a:extLst>
          </p:cNvPr>
          <p:cNvSpPr/>
          <p:nvPr/>
        </p:nvSpPr>
        <p:spPr>
          <a:xfrm>
            <a:off x="4761782" y="1746889"/>
            <a:ext cx="89312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1747A66-389E-4E2D-8624-1561C2ACAB88}"/>
              </a:ext>
            </a:extLst>
          </p:cNvPr>
          <p:cNvSpPr/>
          <p:nvPr/>
        </p:nvSpPr>
        <p:spPr>
          <a:xfrm>
            <a:off x="3881706" y="1776925"/>
            <a:ext cx="149750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69806738-0783-4D6D-B758-3C2A7D623E5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28" t="6082" r="1764" b="1182"/>
          <a:stretch/>
        </p:blipFill>
        <p:spPr>
          <a:xfrm>
            <a:off x="978627" y="1500661"/>
            <a:ext cx="1260000" cy="153065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346A690-6068-47CA-BDFC-83E32AED890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675" t="5228" r="1551"/>
          <a:stretch/>
        </p:blipFill>
        <p:spPr>
          <a:xfrm>
            <a:off x="2366071" y="1476080"/>
            <a:ext cx="1260000" cy="1861122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C4CE2ED2-C2E9-49A7-BD24-82A87376E02F}"/>
              </a:ext>
            </a:extLst>
          </p:cNvPr>
          <p:cNvSpPr txBox="1"/>
          <p:nvPr/>
        </p:nvSpPr>
        <p:spPr>
          <a:xfrm>
            <a:off x="2522261" y="1279467"/>
            <a:ext cx="1080000" cy="215444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>
            <a:defPPr>
              <a:defRPr lang="en-US"/>
            </a:defPPr>
            <a:lvl1pPr algn="ctr">
              <a:defRPr sz="800">
                <a:latin typeface="NBS Light" panose="020B0303030303020204" pitchFamily="34" charset="0"/>
              </a:defRPr>
            </a:lvl1pPr>
          </a:lstStyle>
          <a:p>
            <a:r>
              <a:rPr lang="en-GB" dirty="0"/>
              <a:t>Authentication method</a:t>
            </a:r>
          </a:p>
        </p:txBody>
      </p:sp>
    </p:spTree>
    <p:extLst>
      <p:ext uri="{BB962C8B-B14F-4D97-AF65-F5344CB8AC3E}">
        <p14:creationId xmlns:p14="http://schemas.microsoft.com/office/powerpoint/2010/main" val="3515817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>
            <a:extLst>
              <a:ext uri="{FF2B5EF4-FFF2-40B4-BE49-F238E27FC236}">
                <a16:creationId xmlns:a16="http://schemas.microsoft.com/office/drawing/2014/main" id="{364D102A-A2EC-4495-9F56-8A44B60AF2BD}"/>
              </a:ext>
            </a:extLst>
          </p:cNvPr>
          <p:cNvGrpSpPr>
            <a:grpSpLocks noChangeAspect="1"/>
          </p:cNvGrpSpPr>
          <p:nvPr/>
        </p:nvGrpSpPr>
        <p:grpSpPr>
          <a:xfrm>
            <a:off x="7858763" y="1457761"/>
            <a:ext cx="484297" cy="559088"/>
            <a:chOff x="2326043" y="2092036"/>
            <a:chExt cx="792077" cy="914400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4001CEE9-0369-4809-AAE0-D2418ED84A47}"/>
                </a:ext>
              </a:extLst>
            </p:cNvPr>
            <p:cNvSpPr/>
            <p:nvPr/>
          </p:nvSpPr>
          <p:spPr>
            <a:xfrm>
              <a:off x="2491720" y="2199563"/>
              <a:ext cx="626400" cy="625611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>
                <a:latin typeface="NBS Light" panose="020B0303030303020204" pitchFamily="34" charset="0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41212A2A-EDD2-4816-9A18-670D7F787E91}"/>
                </a:ext>
              </a:extLst>
            </p:cNvPr>
            <p:cNvSpPr/>
            <p:nvPr/>
          </p:nvSpPr>
          <p:spPr>
            <a:xfrm>
              <a:off x="2326043" y="2092036"/>
              <a:ext cx="456216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>
                <a:latin typeface="NBS Light" panose="020B0303030303020204" pitchFamily="34" charset="0"/>
              </a:endParaRPr>
            </a:p>
          </p:txBody>
        </p:sp>
      </p:grpSp>
      <p:sp>
        <p:nvSpPr>
          <p:cNvPr id="80" name="Arrow: Right 79">
            <a:extLst>
              <a:ext uri="{FF2B5EF4-FFF2-40B4-BE49-F238E27FC236}">
                <a16:creationId xmlns:a16="http://schemas.microsoft.com/office/drawing/2014/main" id="{42E26D09-E80F-41B0-8367-F7B63519B883}"/>
              </a:ext>
            </a:extLst>
          </p:cNvPr>
          <p:cNvSpPr/>
          <p:nvPr/>
        </p:nvSpPr>
        <p:spPr>
          <a:xfrm>
            <a:off x="932261" y="1575972"/>
            <a:ext cx="7297339" cy="247799"/>
          </a:xfrm>
          <a:prstGeom prst="rightArrow">
            <a:avLst>
              <a:gd name="adj1" fmla="val 50000"/>
              <a:gd name="adj2" fmla="val 42312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latin typeface="NBS Light" panose="020B0303030303020204" pitchFamily="34" charset="0"/>
            </a:endParaRPr>
          </a:p>
        </p:txBody>
      </p:sp>
      <p:cxnSp>
        <p:nvCxnSpPr>
          <p:cNvPr id="177" name="Connector: Elbow 176">
            <a:extLst>
              <a:ext uri="{FF2B5EF4-FFF2-40B4-BE49-F238E27FC236}">
                <a16:creationId xmlns:a16="http://schemas.microsoft.com/office/drawing/2014/main" id="{3FA5659D-53ED-4948-86D6-E8FEA3BDF022}"/>
              </a:ext>
            </a:extLst>
          </p:cNvPr>
          <p:cNvCxnSpPr>
            <a:cxnSpLocks/>
            <a:stCxn id="183" idx="2"/>
          </p:cNvCxnSpPr>
          <p:nvPr/>
        </p:nvCxnSpPr>
        <p:spPr>
          <a:xfrm rot="5400000" flipH="1" flipV="1">
            <a:off x="3845169" y="1548376"/>
            <a:ext cx="256878" cy="556039"/>
          </a:xfrm>
          <a:prstGeom prst="bentConnector4">
            <a:avLst>
              <a:gd name="adj1" fmla="val -88992"/>
              <a:gd name="adj2" fmla="val 115614"/>
            </a:avLst>
          </a:prstGeom>
          <a:noFill/>
          <a:ln w="76200" cap="flat" cmpd="sng" algn="ctr">
            <a:solidFill>
              <a:schemeClr val="tx1"/>
            </a:solidFill>
            <a:prstDash val="solid"/>
            <a:miter lim="800000"/>
            <a:tailEnd type="none"/>
          </a:ln>
          <a:effectLst/>
        </p:spPr>
      </p:cxnSp>
      <p:sp>
        <p:nvSpPr>
          <p:cNvPr id="6" name="Title 2">
            <a:extLst>
              <a:ext uri="{FF2B5EF4-FFF2-40B4-BE49-F238E27FC236}">
                <a16:creationId xmlns:a16="http://schemas.microsoft.com/office/drawing/2014/main" id="{92200EF6-557B-43C1-9762-DCB0892AD0C5}"/>
              </a:ext>
            </a:extLst>
          </p:cNvPr>
          <p:cNvSpPr txBox="1">
            <a:spLocks/>
          </p:cNvSpPr>
          <p:nvPr/>
        </p:nvSpPr>
        <p:spPr>
          <a:xfrm>
            <a:off x="585365" y="459268"/>
            <a:ext cx="7973270" cy="308548"/>
          </a:xfrm>
          <a:prstGeom prst="rect">
            <a:avLst/>
          </a:prstGeom>
        </p:spPr>
        <p:txBody>
          <a:bodyPr/>
          <a:lstStyle>
            <a:lvl1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700" b="1" kern="1200">
                <a:solidFill>
                  <a:schemeClr val="tx1"/>
                </a:solidFill>
                <a:latin typeface="NBS Medium" panose="020B0603030303020204" pitchFamily="34" charset="0"/>
                <a:ea typeface="ＭＳ Ｐゴシック" pitchFamily="-84" charset="-128"/>
                <a:cs typeface="NBS Medium" panose="020B0603030303020204" pitchFamily="34" charset="0"/>
              </a:defRPr>
            </a:lvl1pPr>
            <a:lvl2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NBS Medium" panose="020B0603030303020204" pitchFamily="34" charset="0"/>
                <a:ea typeface="ＭＳ Ｐゴシック" pitchFamily="-84" charset="-128"/>
                <a:cs typeface="NBS Medium" panose="020B0603030303020204" pitchFamily="34" charset="0"/>
              </a:defRPr>
            </a:lvl2pPr>
            <a:lvl3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NBS Medium" panose="020B0603030303020204" pitchFamily="34" charset="0"/>
                <a:ea typeface="ＭＳ Ｐゴシック" pitchFamily="-84" charset="-128"/>
                <a:cs typeface="NBS Medium" panose="020B0603030303020204" pitchFamily="34" charset="0"/>
              </a:defRPr>
            </a:lvl3pPr>
            <a:lvl4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NBS Medium" panose="020B0603030303020204" pitchFamily="34" charset="0"/>
                <a:ea typeface="ＭＳ Ｐゴシック" pitchFamily="-84" charset="-128"/>
                <a:cs typeface="NBS Medium" panose="020B0603030303020204" pitchFamily="34" charset="0"/>
              </a:defRPr>
            </a:lvl4pPr>
            <a:lvl5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NBS Medium" panose="020B0603030303020204" pitchFamily="34" charset="0"/>
                <a:ea typeface="ＭＳ Ｐゴシック" pitchFamily="-84" charset="-128"/>
                <a:cs typeface="NBS Medium" panose="020B0603030303020204" pitchFamily="34" charset="0"/>
              </a:defRPr>
            </a:lvl5pPr>
            <a:lvl6pPr marL="342900" algn="l" defTabSz="342900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6pPr>
            <a:lvl7pPr marL="685800" algn="l" defTabSz="342900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7pPr>
            <a:lvl8pPr marL="1028700" algn="l" defTabSz="342900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8pPr>
            <a:lvl9pPr marL="1371600" algn="l" defTabSz="342900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9pPr>
          </a:lstStyle>
          <a:p>
            <a:r>
              <a:rPr lang="en-GB" sz="1800" dirty="0"/>
              <a:t>4. Payment (Via app)</a:t>
            </a:r>
            <a:endParaRPr lang="en-GB" sz="1800" b="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248A4A73-5EA4-4DD3-B964-A83671AECD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406" y="2399013"/>
            <a:ext cx="637200" cy="1285271"/>
          </a:xfrm>
          <a:prstGeom prst="rect">
            <a:avLst/>
          </a:prstGeom>
          <a:ln>
            <a:solidFill>
              <a:sysClr val="windowText" lastClr="000000">
                <a:lumMod val="50000"/>
                <a:lumOff val="50000"/>
              </a:sysClr>
            </a:solidFill>
          </a:ln>
        </p:spPr>
      </p:pic>
      <p:sp>
        <p:nvSpPr>
          <p:cNvPr id="158" name="TextBox 157">
            <a:extLst>
              <a:ext uri="{FF2B5EF4-FFF2-40B4-BE49-F238E27FC236}">
                <a16:creationId xmlns:a16="http://schemas.microsoft.com/office/drawing/2014/main" id="{A06AC2A1-256B-44B0-A94C-2A7C8719A4C7}"/>
              </a:ext>
            </a:extLst>
          </p:cNvPr>
          <p:cNvSpPr txBox="1"/>
          <p:nvPr/>
        </p:nvSpPr>
        <p:spPr>
          <a:xfrm>
            <a:off x="6606279" y="3881018"/>
            <a:ext cx="21976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latin typeface="NBS Light" panose="020B0303030303020204" pitchFamily="34" charset="0"/>
              </a:rPr>
              <a:t>An authorisation code is sent to the </a:t>
            </a:r>
            <a:r>
              <a:rPr lang="en-GB" sz="1050" dirty="0" err="1">
                <a:latin typeface="NBS Light" panose="020B0303030303020204" pitchFamily="34" charset="0"/>
              </a:rPr>
              <a:t>TPP</a:t>
            </a:r>
            <a:r>
              <a:rPr lang="en-GB" sz="1050" dirty="0">
                <a:latin typeface="NBS Light" panose="020B0303030303020204" pitchFamily="34" charset="0"/>
              </a:rPr>
              <a:t>, an authentication code is generated and the payment is dynamically linked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75999BCF-B092-480B-B7DE-8578A75EA0D6}"/>
              </a:ext>
            </a:extLst>
          </p:cNvPr>
          <p:cNvSpPr txBox="1"/>
          <p:nvPr/>
        </p:nvSpPr>
        <p:spPr>
          <a:xfrm>
            <a:off x="3684855" y="1861375"/>
            <a:ext cx="4869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5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rPr>
              <a:t>Yes</a:t>
            </a:r>
          </a:p>
        </p:txBody>
      </p:sp>
      <p:sp>
        <p:nvSpPr>
          <p:cNvPr id="183" name="Diamond 182">
            <a:extLst>
              <a:ext uri="{FF2B5EF4-FFF2-40B4-BE49-F238E27FC236}">
                <a16:creationId xmlns:a16="http://schemas.microsoft.com/office/drawing/2014/main" id="{86819B79-CD57-498C-A766-34DB972527A8}"/>
              </a:ext>
            </a:extLst>
          </p:cNvPr>
          <p:cNvSpPr/>
          <p:nvPr/>
        </p:nvSpPr>
        <p:spPr>
          <a:xfrm>
            <a:off x="3375490" y="1424887"/>
            <a:ext cx="640198" cy="529948"/>
          </a:xfrm>
          <a:prstGeom prst="diamond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Account Selection Required</a:t>
            </a:r>
          </a:p>
        </p:txBody>
      </p:sp>
      <p:pic>
        <p:nvPicPr>
          <p:cNvPr id="159" name="Picture 158">
            <a:extLst>
              <a:ext uri="{FF2B5EF4-FFF2-40B4-BE49-F238E27FC236}">
                <a16:creationId xmlns:a16="http://schemas.microsoft.com/office/drawing/2014/main" id="{A270C8E1-8C2C-4DB0-B577-E1666BFE8DE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4" b="6774"/>
          <a:stretch/>
        </p:blipFill>
        <p:spPr>
          <a:xfrm>
            <a:off x="1955135" y="1018044"/>
            <a:ext cx="637200" cy="105182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63500" sx="101000" sy="101000" algn="ctr" rotWithShape="0">
              <a:prstClr val="black">
                <a:alpha val="10000"/>
              </a:prstClr>
            </a:outerShdw>
          </a:effectLst>
        </p:spPr>
      </p:pic>
      <p:cxnSp>
        <p:nvCxnSpPr>
          <p:cNvPr id="76" name="Connector: Elbow 75">
            <a:extLst>
              <a:ext uri="{FF2B5EF4-FFF2-40B4-BE49-F238E27FC236}">
                <a16:creationId xmlns:a16="http://schemas.microsoft.com/office/drawing/2014/main" id="{F61EE418-C827-4D2C-AEEB-A6CE91AF1285}"/>
              </a:ext>
            </a:extLst>
          </p:cNvPr>
          <p:cNvCxnSpPr>
            <a:cxnSpLocks/>
            <a:stCxn id="120" idx="2"/>
          </p:cNvCxnSpPr>
          <p:nvPr/>
        </p:nvCxnSpPr>
        <p:spPr>
          <a:xfrm rot="5400000" flipH="1" flipV="1">
            <a:off x="6742393" y="1020296"/>
            <a:ext cx="274494" cy="1650874"/>
          </a:xfrm>
          <a:prstGeom prst="bentConnector4">
            <a:avLst>
              <a:gd name="adj1" fmla="val -83281"/>
              <a:gd name="adj2" fmla="val 60180"/>
            </a:avLst>
          </a:prstGeom>
          <a:noFill/>
          <a:ln w="762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82" name="Group 81">
            <a:extLst>
              <a:ext uri="{FF2B5EF4-FFF2-40B4-BE49-F238E27FC236}">
                <a16:creationId xmlns:a16="http://schemas.microsoft.com/office/drawing/2014/main" id="{149DD0A3-7B94-4D8D-B21A-4517EFA8BD9D}"/>
              </a:ext>
            </a:extLst>
          </p:cNvPr>
          <p:cNvGrpSpPr>
            <a:grpSpLocks noChangeAspect="1"/>
          </p:cNvGrpSpPr>
          <p:nvPr/>
        </p:nvGrpSpPr>
        <p:grpSpPr>
          <a:xfrm>
            <a:off x="392957" y="1451483"/>
            <a:ext cx="484297" cy="559088"/>
            <a:chOff x="2326043" y="2092036"/>
            <a:chExt cx="792077" cy="914400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3FF4B337-37B5-4B07-B2B9-5787BB7CA75E}"/>
                </a:ext>
              </a:extLst>
            </p:cNvPr>
            <p:cNvSpPr/>
            <p:nvPr/>
          </p:nvSpPr>
          <p:spPr>
            <a:xfrm>
              <a:off x="2491720" y="2199563"/>
              <a:ext cx="626400" cy="625611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>
                <a:latin typeface="NBS Light" panose="020B0303030303020204" pitchFamily="34" charset="0"/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AB22A256-F3BB-4EB8-8DC7-8D701E55D901}"/>
                </a:ext>
              </a:extLst>
            </p:cNvPr>
            <p:cNvSpPr/>
            <p:nvPr/>
          </p:nvSpPr>
          <p:spPr>
            <a:xfrm>
              <a:off x="2326043" y="2092036"/>
              <a:ext cx="456216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>
                <a:latin typeface="NBS Light" panose="020B0303030303020204" pitchFamily="34" charset="0"/>
              </a:endParaRPr>
            </a:p>
          </p:txBody>
        </p:sp>
      </p:grpSp>
      <p:sp>
        <p:nvSpPr>
          <p:cNvPr id="86" name="Arrow: Right 85">
            <a:extLst>
              <a:ext uri="{FF2B5EF4-FFF2-40B4-BE49-F238E27FC236}">
                <a16:creationId xmlns:a16="http://schemas.microsoft.com/office/drawing/2014/main" id="{3206B6FC-B004-4824-8CF5-EA259C611713}"/>
              </a:ext>
            </a:extLst>
          </p:cNvPr>
          <p:cNvSpPr/>
          <p:nvPr/>
        </p:nvSpPr>
        <p:spPr>
          <a:xfrm>
            <a:off x="546831" y="1581080"/>
            <a:ext cx="252000" cy="235527"/>
          </a:xfrm>
          <a:prstGeom prst="rightArrow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latin typeface="NBS Light" panose="020B0303030303020204" pitchFamily="34" charset="0"/>
            </a:endParaRPr>
          </a:p>
        </p:txBody>
      </p:sp>
      <p:sp>
        <p:nvSpPr>
          <p:cNvPr id="87" name="Arrow: Right 86">
            <a:extLst>
              <a:ext uri="{FF2B5EF4-FFF2-40B4-BE49-F238E27FC236}">
                <a16:creationId xmlns:a16="http://schemas.microsoft.com/office/drawing/2014/main" id="{98A481DF-D9AD-47C3-A53B-52D0D72BFACA}"/>
              </a:ext>
            </a:extLst>
          </p:cNvPr>
          <p:cNvSpPr/>
          <p:nvPr/>
        </p:nvSpPr>
        <p:spPr>
          <a:xfrm>
            <a:off x="8369280" y="1608582"/>
            <a:ext cx="288000" cy="235527"/>
          </a:xfrm>
          <a:prstGeom prst="rightArrow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latin typeface="NBS Medium" panose="020B0603030303020204" pitchFamily="34" charset="0"/>
            </a:endParaRPr>
          </a:p>
        </p:txBody>
      </p:sp>
      <p:sp>
        <p:nvSpPr>
          <p:cNvPr id="96" name="Title 2">
            <a:extLst>
              <a:ext uri="{FF2B5EF4-FFF2-40B4-BE49-F238E27FC236}">
                <a16:creationId xmlns:a16="http://schemas.microsoft.com/office/drawing/2014/main" id="{03ABB0B0-303A-4113-B9B1-17085303485B}"/>
              </a:ext>
            </a:extLst>
          </p:cNvPr>
          <p:cNvSpPr txBox="1">
            <a:spLocks/>
          </p:cNvSpPr>
          <p:nvPr/>
        </p:nvSpPr>
        <p:spPr>
          <a:xfrm>
            <a:off x="29877" y="910224"/>
            <a:ext cx="952973" cy="55908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GB" sz="800" b="0" dirty="0">
                <a:latin typeface="NBS Light" panose="020B0303030303020204" pitchFamily="34" charset="0"/>
              </a:rPr>
              <a:t>Nationwide Member consents to PIS at TPP and OB redirection initiated</a:t>
            </a:r>
            <a:endParaRPr lang="en-GB" sz="800" b="0" dirty="0">
              <a:solidFill>
                <a:schemeClr val="bg1">
                  <a:lumMod val="65000"/>
                </a:schemeClr>
              </a:solidFill>
              <a:latin typeface="NBS Light" panose="020B0303030303020204" pitchFamily="34" charset="0"/>
            </a:endParaRPr>
          </a:p>
        </p:txBody>
      </p:sp>
      <p:pic>
        <p:nvPicPr>
          <p:cNvPr id="98" name="Picture 97">
            <a:extLst>
              <a:ext uri="{FF2B5EF4-FFF2-40B4-BE49-F238E27FC236}">
                <a16:creationId xmlns:a16="http://schemas.microsoft.com/office/drawing/2014/main" id="{9C2E14CB-B141-496E-A40B-FE33985DB3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916" y="2953684"/>
            <a:ext cx="468000" cy="827112"/>
          </a:xfrm>
          <a:prstGeom prst="rect">
            <a:avLst/>
          </a:prstGeom>
          <a:ln>
            <a:solidFill>
              <a:sysClr val="windowText" lastClr="000000">
                <a:lumMod val="50000"/>
                <a:lumOff val="50000"/>
              </a:sysClr>
            </a:solidFill>
          </a:ln>
          <a:effectLst>
            <a:outerShdw blurRad="63500" sx="101000" sy="101000" algn="ctr" rotWithShape="0">
              <a:prstClr val="black">
                <a:alpha val="10000"/>
              </a:prstClr>
            </a:outerShdw>
          </a:effectLst>
        </p:spPr>
      </p:pic>
      <p:sp>
        <p:nvSpPr>
          <p:cNvPr id="99" name="TextBox 98">
            <a:extLst>
              <a:ext uri="{FF2B5EF4-FFF2-40B4-BE49-F238E27FC236}">
                <a16:creationId xmlns:a16="http://schemas.microsoft.com/office/drawing/2014/main" id="{F28D54B4-41F4-42A2-9B51-DEF2CB4F80F2}"/>
              </a:ext>
            </a:extLst>
          </p:cNvPr>
          <p:cNvSpPr txBox="1"/>
          <p:nvPr/>
        </p:nvSpPr>
        <p:spPr>
          <a:xfrm>
            <a:off x="964016" y="824033"/>
            <a:ext cx="845897" cy="215444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GB" sz="800" dirty="0">
                <a:latin typeface="NBS Light" panose="020B0303030303020204" pitchFamily="34" charset="0"/>
              </a:rPr>
              <a:t>1. Loading Page</a:t>
            </a:r>
          </a:p>
        </p:txBody>
      </p:sp>
      <p:pic>
        <p:nvPicPr>
          <p:cNvPr id="100" name="Picture 99">
            <a:extLst>
              <a:ext uri="{FF2B5EF4-FFF2-40B4-BE49-F238E27FC236}">
                <a16:creationId xmlns:a16="http://schemas.microsoft.com/office/drawing/2014/main" id="{1A0E7667-A342-41F0-BB4E-DD8E2E6184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916" y="3919587"/>
            <a:ext cx="468000" cy="827112"/>
          </a:xfrm>
          <a:prstGeom prst="rect">
            <a:avLst/>
          </a:prstGeom>
          <a:ln>
            <a:solidFill>
              <a:sysClr val="windowText" lastClr="000000">
                <a:lumMod val="50000"/>
                <a:lumOff val="50000"/>
              </a:sysClr>
            </a:solidFill>
          </a:ln>
          <a:effectLst>
            <a:outerShdw blurRad="63500" sx="101000" sy="101000" algn="ctr" rotWithShape="0">
              <a:prstClr val="black">
                <a:alpha val="10000"/>
              </a:prstClr>
            </a:outerShdw>
          </a:effectLst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BEEDBEF2-3928-498B-A939-94E46A2CA28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93"/>
          <a:stretch/>
        </p:blipFill>
        <p:spPr>
          <a:xfrm>
            <a:off x="2805934" y="2032976"/>
            <a:ext cx="468000" cy="821730"/>
          </a:xfrm>
          <a:prstGeom prst="rect">
            <a:avLst/>
          </a:prstGeom>
          <a:ln>
            <a:solidFill>
              <a:sysClr val="windowText" lastClr="000000">
                <a:lumMod val="50000"/>
                <a:lumOff val="50000"/>
              </a:sysClr>
            </a:solidFill>
          </a:ln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74CD44DE-39DD-4F90-8540-D60D9FFBE0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212" y="1093720"/>
            <a:ext cx="468000" cy="826696"/>
          </a:xfrm>
          <a:prstGeom prst="rect">
            <a:avLst/>
          </a:prstGeom>
          <a:ln>
            <a:solidFill>
              <a:sysClr val="windowText" lastClr="000000">
                <a:lumMod val="50000"/>
                <a:lumOff val="50000"/>
              </a:sysClr>
            </a:solidFill>
          </a:ln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116ECB14-7E6D-4DF5-960E-516182103F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75" y="1008139"/>
            <a:ext cx="813786" cy="143649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63500" sx="101000" sy="101000" algn="ctr" rotWithShape="0">
              <a:prstClr val="black">
                <a:alpha val="10000"/>
              </a:prstClr>
            </a:outerShdw>
          </a:effectLst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E6D7A980-61AF-4A7B-86C3-A06DB899E51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642" y="1008139"/>
            <a:ext cx="882251" cy="156922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63500" sx="101000" sy="101000" algn="ctr" rotWithShape="0">
              <a:prstClr val="black">
                <a:alpha val="10000"/>
              </a:prstClr>
            </a:outerShdw>
          </a:effectLst>
        </p:spPr>
      </p:pic>
      <p:sp>
        <p:nvSpPr>
          <p:cNvPr id="106" name="TextBox 105">
            <a:extLst>
              <a:ext uri="{FF2B5EF4-FFF2-40B4-BE49-F238E27FC236}">
                <a16:creationId xmlns:a16="http://schemas.microsoft.com/office/drawing/2014/main" id="{CE46B0D1-D032-4C91-91CF-F7F5FDE3A119}"/>
              </a:ext>
            </a:extLst>
          </p:cNvPr>
          <p:cNvSpPr txBox="1"/>
          <p:nvPr/>
        </p:nvSpPr>
        <p:spPr>
          <a:xfrm>
            <a:off x="7969104" y="1291375"/>
            <a:ext cx="9037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>
                <a:latin typeface="NBS Light" panose="020B0303030303020204" pitchFamily="34" charset="0"/>
              </a:rPr>
              <a:t>PISP can submit payment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40BFC26E-61ED-40C6-8A48-53E880965866}"/>
              </a:ext>
            </a:extLst>
          </p:cNvPr>
          <p:cNvSpPr txBox="1"/>
          <p:nvPr/>
        </p:nvSpPr>
        <p:spPr>
          <a:xfrm>
            <a:off x="1831372" y="824033"/>
            <a:ext cx="845897" cy="215444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GB" sz="800" dirty="0">
                <a:latin typeface="NBS Light" panose="020B0303030303020204" pitchFamily="34" charset="0"/>
              </a:rPr>
              <a:t>2. Pre-Auth Screen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2D6B08EB-4E74-459E-B0B7-B67C9D39F762}"/>
              </a:ext>
            </a:extLst>
          </p:cNvPr>
          <p:cNvSpPr txBox="1"/>
          <p:nvPr/>
        </p:nvSpPr>
        <p:spPr>
          <a:xfrm>
            <a:off x="2597316" y="824033"/>
            <a:ext cx="845897" cy="215444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GB" sz="800" dirty="0">
                <a:latin typeface="NBS Light" panose="020B0303030303020204" pitchFamily="34" charset="0"/>
              </a:rPr>
              <a:t>3. Authenticate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C0A2CA47-B915-4615-9E7B-988FCC7802FF}"/>
              </a:ext>
            </a:extLst>
          </p:cNvPr>
          <p:cNvSpPr txBox="1"/>
          <p:nvPr/>
        </p:nvSpPr>
        <p:spPr>
          <a:xfrm>
            <a:off x="3510869" y="2193673"/>
            <a:ext cx="845897" cy="215444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GB" sz="800" dirty="0">
                <a:latin typeface="NBS Light" panose="020B0303030303020204" pitchFamily="34" charset="0"/>
              </a:rPr>
              <a:t>4. Account Selection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BB767CEF-9314-4589-ACB8-5C2895760C2D}"/>
              </a:ext>
            </a:extLst>
          </p:cNvPr>
          <p:cNvSpPr txBox="1"/>
          <p:nvPr/>
        </p:nvSpPr>
        <p:spPr>
          <a:xfrm>
            <a:off x="7161534" y="778305"/>
            <a:ext cx="845897" cy="215444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GB" sz="800" dirty="0">
                <a:latin typeface="NBS Light" panose="020B0303030303020204" pitchFamily="34" charset="0"/>
              </a:rPr>
              <a:t>5. Redirect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A2D3E4AE-5600-4D8E-8BEA-AD84586B59AC}"/>
              </a:ext>
            </a:extLst>
          </p:cNvPr>
          <p:cNvSpPr txBox="1"/>
          <p:nvPr/>
        </p:nvSpPr>
        <p:spPr>
          <a:xfrm>
            <a:off x="2616985" y="944715"/>
            <a:ext cx="845897" cy="184666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GB" sz="600" dirty="0">
                <a:latin typeface="NBS Light" panose="020B0303030303020204" pitchFamily="34" charset="0"/>
              </a:rPr>
              <a:t>Fingerprint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1F2F2ED4-B067-49FF-998B-2B9E6A32B6DE}"/>
              </a:ext>
            </a:extLst>
          </p:cNvPr>
          <p:cNvSpPr txBox="1"/>
          <p:nvPr/>
        </p:nvSpPr>
        <p:spPr>
          <a:xfrm>
            <a:off x="2613579" y="1882571"/>
            <a:ext cx="845897" cy="184666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GB" sz="600" dirty="0">
                <a:latin typeface="NBS Light" panose="020B0303030303020204" pitchFamily="34" charset="0"/>
              </a:rPr>
              <a:t>Facial Recognition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87ADB571-552F-4EDD-93EB-26ACF3FF79BC}"/>
              </a:ext>
            </a:extLst>
          </p:cNvPr>
          <p:cNvSpPr txBox="1"/>
          <p:nvPr/>
        </p:nvSpPr>
        <p:spPr>
          <a:xfrm>
            <a:off x="2619171" y="2805983"/>
            <a:ext cx="845897" cy="184666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GB" sz="600" dirty="0">
                <a:latin typeface="NBS Light" panose="020B0303030303020204" pitchFamily="34" charset="0"/>
              </a:rPr>
              <a:t>Passnumber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6A031F54-9D45-4CB2-A858-C08DD290DE4F}"/>
              </a:ext>
            </a:extLst>
          </p:cNvPr>
          <p:cNvSpPr txBox="1"/>
          <p:nvPr/>
        </p:nvSpPr>
        <p:spPr>
          <a:xfrm>
            <a:off x="2613578" y="3758188"/>
            <a:ext cx="845897" cy="184666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GB" sz="600" dirty="0">
                <a:latin typeface="NBS Light" panose="020B0303030303020204" pitchFamily="34" charset="0"/>
              </a:rPr>
              <a:t>RCA Identify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805624CD-4E00-46C8-A958-28949E93C26B}"/>
              </a:ext>
            </a:extLst>
          </p:cNvPr>
          <p:cNvSpPr txBox="1"/>
          <p:nvPr/>
        </p:nvSpPr>
        <p:spPr>
          <a:xfrm>
            <a:off x="6280074" y="1439712"/>
            <a:ext cx="4869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5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rPr>
              <a:t>No</a:t>
            </a:r>
          </a:p>
        </p:txBody>
      </p:sp>
      <p:sp>
        <p:nvSpPr>
          <p:cNvPr id="120" name="Diamond 119">
            <a:extLst>
              <a:ext uri="{FF2B5EF4-FFF2-40B4-BE49-F238E27FC236}">
                <a16:creationId xmlns:a16="http://schemas.microsoft.com/office/drawing/2014/main" id="{24E4BE33-90E6-4556-8401-6CD3082B0251}"/>
              </a:ext>
            </a:extLst>
          </p:cNvPr>
          <p:cNvSpPr/>
          <p:nvPr/>
        </p:nvSpPr>
        <p:spPr>
          <a:xfrm>
            <a:off x="5718073" y="1453032"/>
            <a:ext cx="672260" cy="529948"/>
          </a:xfrm>
          <a:prstGeom prst="diamond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Challenge Required?</a:t>
            </a:r>
          </a:p>
        </p:txBody>
      </p:sp>
      <p:pic>
        <p:nvPicPr>
          <p:cNvPr id="121" name="Picture 120">
            <a:extLst>
              <a:ext uri="{FF2B5EF4-FFF2-40B4-BE49-F238E27FC236}">
                <a16:creationId xmlns:a16="http://schemas.microsoft.com/office/drawing/2014/main" id="{726E69A2-574A-4108-8757-0E09E0AD7E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484" y="2399013"/>
            <a:ext cx="468000" cy="827115"/>
          </a:xfrm>
          <a:prstGeom prst="rect">
            <a:avLst/>
          </a:prstGeom>
          <a:ln>
            <a:solidFill>
              <a:sysClr val="windowText" lastClr="000000">
                <a:lumMod val="50000"/>
                <a:lumOff val="50000"/>
              </a:sysClr>
            </a:solidFill>
          </a:ln>
          <a:effectLst>
            <a:outerShdw blurRad="63500" sx="101000" sy="101000" algn="ctr" rotWithShape="0">
              <a:prstClr val="black">
                <a:alpha val="10000"/>
              </a:prstClr>
            </a:outerShdw>
          </a:effectLst>
        </p:spPr>
      </p:pic>
      <p:sp>
        <p:nvSpPr>
          <p:cNvPr id="122" name="TextBox 121">
            <a:extLst>
              <a:ext uri="{FF2B5EF4-FFF2-40B4-BE49-F238E27FC236}">
                <a16:creationId xmlns:a16="http://schemas.microsoft.com/office/drawing/2014/main" id="{2FC414F2-47B8-48F6-B653-F33CCDFDEC79}"/>
              </a:ext>
            </a:extLst>
          </p:cNvPr>
          <p:cNvSpPr txBox="1"/>
          <p:nvPr/>
        </p:nvSpPr>
        <p:spPr>
          <a:xfrm>
            <a:off x="6054203" y="1881960"/>
            <a:ext cx="4869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5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rPr>
              <a:t>Yes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17DD3EE0-1E29-4E2B-8FCF-606B0050C74A}"/>
              </a:ext>
            </a:extLst>
          </p:cNvPr>
          <p:cNvSpPr txBox="1"/>
          <p:nvPr/>
        </p:nvSpPr>
        <p:spPr>
          <a:xfrm>
            <a:off x="6027536" y="2185959"/>
            <a:ext cx="845897" cy="215444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GB" sz="800" dirty="0">
                <a:latin typeface="NBS Light" panose="020B0303030303020204" pitchFamily="34" charset="0"/>
              </a:rPr>
              <a:t>RCA Sign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9EF7D8E-5796-4C1F-B2E6-468434086F04}"/>
              </a:ext>
            </a:extLst>
          </p:cNvPr>
          <p:cNvSpPr/>
          <p:nvPr/>
        </p:nvSpPr>
        <p:spPr>
          <a:xfrm>
            <a:off x="4143840" y="2875763"/>
            <a:ext cx="107946" cy="8424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7E48E09-2953-4FBF-9AF7-84AFC08FC8EF}"/>
              </a:ext>
            </a:extLst>
          </p:cNvPr>
          <p:cNvSpPr/>
          <p:nvPr/>
        </p:nvSpPr>
        <p:spPr>
          <a:xfrm>
            <a:off x="3795080" y="2923661"/>
            <a:ext cx="197150" cy="499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1893735F-89D5-4AD6-83C1-1833EA7AE900}"/>
              </a:ext>
            </a:extLst>
          </p:cNvPr>
          <p:cNvSpPr/>
          <p:nvPr/>
        </p:nvSpPr>
        <p:spPr>
          <a:xfrm>
            <a:off x="3795080" y="3092794"/>
            <a:ext cx="197150" cy="499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85841F79-BB52-4587-8B67-C84BCC4CC2DC}"/>
              </a:ext>
            </a:extLst>
          </p:cNvPr>
          <p:cNvSpPr/>
          <p:nvPr/>
        </p:nvSpPr>
        <p:spPr>
          <a:xfrm>
            <a:off x="4115729" y="3036436"/>
            <a:ext cx="139219" cy="8424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EC3935F-7B09-4D59-A8E9-F00CA2B75329}"/>
              </a:ext>
            </a:extLst>
          </p:cNvPr>
          <p:cNvSpPr txBox="1"/>
          <p:nvPr/>
        </p:nvSpPr>
        <p:spPr>
          <a:xfrm>
            <a:off x="3878759" y="1426895"/>
            <a:ext cx="4869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5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rPr>
              <a:t>No</a:t>
            </a:r>
          </a:p>
        </p:txBody>
      </p:sp>
      <p:sp>
        <p:nvSpPr>
          <p:cNvPr id="57" name="Diamond 56">
            <a:extLst>
              <a:ext uri="{FF2B5EF4-FFF2-40B4-BE49-F238E27FC236}">
                <a16:creationId xmlns:a16="http://schemas.microsoft.com/office/drawing/2014/main" id="{4C97C044-97CE-4490-BF20-C05F64217BEC}"/>
              </a:ext>
            </a:extLst>
          </p:cNvPr>
          <p:cNvSpPr/>
          <p:nvPr/>
        </p:nvSpPr>
        <p:spPr>
          <a:xfrm>
            <a:off x="4566683" y="1414800"/>
            <a:ext cx="640198" cy="529948"/>
          </a:xfrm>
          <a:prstGeom prst="diamond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CRM Screen Required?</a:t>
            </a:r>
          </a:p>
        </p:txBody>
      </p:sp>
      <p:pic>
        <p:nvPicPr>
          <p:cNvPr id="62" name="Picture 61" descr="C:\Users\C51196\AppData\Local\Microsoft\Windows\Temporary Internet Files\Content.Outlook\UGXLJYQP\1.1.crm-payment-purpose-step-1--mobile (003).jpg">
            <a:extLst>
              <a:ext uri="{FF2B5EF4-FFF2-40B4-BE49-F238E27FC236}">
                <a16:creationId xmlns:a16="http://schemas.microsoft.com/office/drawing/2014/main" id="{B31B830C-8835-481E-A3C0-7E1D5365914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262" y="2301395"/>
            <a:ext cx="468000" cy="874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Picture 64" descr="C:\Users\C51196\AppData\Local\Microsoft\Windows\Temporary Internet Files\Content.Outlook\UGXLJYQP\2.0.crm-payment-purpose-step-2-bill-invoice-mobile (003).jpg">
            <a:extLst>
              <a:ext uri="{FF2B5EF4-FFF2-40B4-BE49-F238E27FC236}">
                <a16:creationId xmlns:a16="http://schemas.microsoft.com/office/drawing/2014/main" id="{A74784D4-7AAD-4269-B049-BBA45071F0B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205" y="3267065"/>
            <a:ext cx="468000" cy="135157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" name="Connector: Elbow 65">
            <a:extLst>
              <a:ext uri="{FF2B5EF4-FFF2-40B4-BE49-F238E27FC236}">
                <a16:creationId xmlns:a16="http://schemas.microsoft.com/office/drawing/2014/main" id="{EDA66CC3-02EE-43D3-A903-50573E778220}"/>
              </a:ext>
            </a:extLst>
          </p:cNvPr>
          <p:cNvCxnSpPr>
            <a:cxnSpLocks/>
            <a:stCxn id="57" idx="2"/>
          </p:cNvCxnSpPr>
          <p:nvPr/>
        </p:nvCxnSpPr>
        <p:spPr>
          <a:xfrm rot="5400000" flipH="1" flipV="1">
            <a:off x="5171249" y="1398771"/>
            <a:ext cx="261510" cy="830444"/>
          </a:xfrm>
          <a:prstGeom prst="bentConnector4">
            <a:avLst>
              <a:gd name="adj1" fmla="val -87415"/>
              <a:gd name="adj2" fmla="val 83037"/>
            </a:avLst>
          </a:prstGeom>
          <a:noFill/>
          <a:ln w="76200" cap="flat" cmpd="sng" algn="ctr">
            <a:solidFill>
              <a:schemeClr val="tx1"/>
            </a:solidFill>
            <a:prstDash val="solid"/>
            <a:miter lim="800000"/>
            <a:tailEnd type="none"/>
          </a:ln>
          <a:effectLst/>
        </p:spPr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46C71898-2D80-481B-B825-7150B629BB55}"/>
              </a:ext>
            </a:extLst>
          </p:cNvPr>
          <p:cNvSpPr txBox="1"/>
          <p:nvPr/>
        </p:nvSpPr>
        <p:spPr>
          <a:xfrm>
            <a:off x="4927866" y="1834260"/>
            <a:ext cx="4869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5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rPr>
              <a:t>Yes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6110596-80F7-41B7-82EA-EE4912103F77}"/>
              </a:ext>
            </a:extLst>
          </p:cNvPr>
          <p:cNvSpPr txBox="1"/>
          <p:nvPr/>
        </p:nvSpPr>
        <p:spPr>
          <a:xfrm>
            <a:off x="5028924" y="1439712"/>
            <a:ext cx="4869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5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1549497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69">
            <a:extLst>
              <a:ext uri="{FF2B5EF4-FFF2-40B4-BE49-F238E27FC236}">
                <a16:creationId xmlns:a16="http://schemas.microsoft.com/office/drawing/2014/main" id="{249768EA-12B8-4C56-9F6C-3EB7AB5BFF80}"/>
              </a:ext>
            </a:extLst>
          </p:cNvPr>
          <p:cNvSpPr txBox="1"/>
          <p:nvPr/>
        </p:nvSpPr>
        <p:spPr>
          <a:xfrm>
            <a:off x="6867387" y="1737551"/>
            <a:ext cx="4869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5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rPr>
              <a:t>Yes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92200EF6-557B-43C1-9762-DCB0892AD0C5}"/>
              </a:ext>
            </a:extLst>
          </p:cNvPr>
          <p:cNvSpPr txBox="1">
            <a:spLocks/>
          </p:cNvSpPr>
          <p:nvPr/>
        </p:nvSpPr>
        <p:spPr>
          <a:xfrm>
            <a:off x="585365" y="459268"/>
            <a:ext cx="7973270" cy="308548"/>
          </a:xfrm>
          <a:prstGeom prst="rect">
            <a:avLst/>
          </a:prstGeom>
        </p:spPr>
        <p:txBody>
          <a:bodyPr/>
          <a:lstStyle>
            <a:lvl1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700" b="1" kern="1200">
                <a:solidFill>
                  <a:schemeClr val="tx1"/>
                </a:solidFill>
                <a:latin typeface="NBS Medium" panose="020B0603030303020204" pitchFamily="34" charset="0"/>
                <a:ea typeface="ＭＳ Ｐゴシック" pitchFamily="-84" charset="-128"/>
                <a:cs typeface="NBS Medium" panose="020B0603030303020204" pitchFamily="34" charset="0"/>
              </a:defRPr>
            </a:lvl1pPr>
            <a:lvl2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NBS Medium" panose="020B0603030303020204" pitchFamily="34" charset="0"/>
                <a:ea typeface="ＭＳ Ｐゴシック" pitchFamily="-84" charset="-128"/>
                <a:cs typeface="NBS Medium" panose="020B0603030303020204" pitchFamily="34" charset="0"/>
              </a:defRPr>
            </a:lvl2pPr>
            <a:lvl3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NBS Medium" panose="020B0603030303020204" pitchFamily="34" charset="0"/>
                <a:ea typeface="ＭＳ Ｐゴシック" pitchFamily="-84" charset="-128"/>
                <a:cs typeface="NBS Medium" panose="020B0603030303020204" pitchFamily="34" charset="0"/>
              </a:defRPr>
            </a:lvl3pPr>
            <a:lvl4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NBS Medium" panose="020B0603030303020204" pitchFamily="34" charset="0"/>
                <a:ea typeface="ＭＳ Ｐゴシック" pitchFamily="-84" charset="-128"/>
                <a:cs typeface="NBS Medium" panose="020B0603030303020204" pitchFamily="34" charset="0"/>
              </a:defRPr>
            </a:lvl4pPr>
            <a:lvl5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NBS Medium" panose="020B0603030303020204" pitchFamily="34" charset="0"/>
                <a:ea typeface="ＭＳ Ｐゴシック" pitchFamily="-84" charset="-128"/>
                <a:cs typeface="NBS Medium" panose="020B0603030303020204" pitchFamily="34" charset="0"/>
              </a:defRPr>
            </a:lvl5pPr>
            <a:lvl6pPr marL="342900" algn="l" defTabSz="342900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6pPr>
            <a:lvl7pPr marL="685800" algn="l" defTabSz="342900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7pPr>
            <a:lvl8pPr marL="1028700" algn="l" defTabSz="342900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8pPr>
            <a:lvl9pPr marL="1371600" algn="l" defTabSz="342900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9pPr>
          </a:lstStyle>
          <a:p>
            <a:r>
              <a:rPr lang="en-GB" sz="1800" dirty="0"/>
              <a:t>5. Payment (Browser)</a:t>
            </a:r>
            <a:endParaRPr lang="en-GB" sz="1800" b="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F3AE043E-F258-483F-AAAE-ED85A1540B9A}"/>
              </a:ext>
            </a:extLst>
          </p:cNvPr>
          <p:cNvCxnSpPr>
            <a:cxnSpLocks/>
            <a:stCxn id="56" idx="2"/>
          </p:cNvCxnSpPr>
          <p:nvPr/>
        </p:nvCxnSpPr>
        <p:spPr>
          <a:xfrm rot="5400000" flipH="1" flipV="1">
            <a:off x="4550119" y="1217108"/>
            <a:ext cx="283803" cy="964267"/>
          </a:xfrm>
          <a:prstGeom prst="bentConnector4">
            <a:avLst>
              <a:gd name="adj1" fmla="val -80549"/>
              <a:gd name="adj2" fmla="val 66598"/>
            </a:avLst>
          </a:prstGeom>
          <a:noFill/>
          <a:ln w="76200" cap="flat" cmpd="sng" algn="ctr">
            <a:solidFill>
              <a:schemeClr val="tx1"/>
            </a:solidFill>
            <a:prstDash val="solid"/>
            <a:miter lim="800000"/>
            <a:tailEnd type="none"/>
          </a:ln>
          <a:effectLst/>
        </p:spPr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B19B3FB-BF89-4D9C-965A-34B9B2F4148B}"/>
              </a:ext>
            </a:extLst>
          </p:cNvPr>
          <p:cNvGrpSpPr>
            <a:grpSpLocks noChangeAspect="1"/>
          </p:cNvGrpSpPr>
          <p:nvPr/>
        </p:nvGrpSpPr>
        <p:grpSpPr>
          <a:xfrm>
            <a:off x="832422" y="1311195"/>
            <a:ext cx="484297" cy="559088"/>
            <a:chOff x="2326043" y="2092036"/>
            <a:chExt cx="792077" cy="914400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A37295DB-4B3F-4887-B3EC-A3297819BE6E}"/>
                </a:ext>
              </a:extLst>
            </p:cNvPr>
            <p:cNvSpPr/>
            <p:nvPr/>
          </p:nvSpPr>
          <p:spPr>
            <a:xfrm>
              <a:off x="2491720" y="2199563"/>
              <a:ext cx="626400" cy="625611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>
                <a:latin typeface="NBS Light" panose="020B0303030303020204" pitchFamily="34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8CA1286-D62A-4E75-AC35-69D7F7E0ADCE}"/>
                </a:ext>
              </a:extLst>
            </p:cNvPr>
            <p:cNvSpPr/>
            <p:nvPr/>
          </p:nvSpPr>
          <p:spPr>
            <a:xfrm>
              <a:off x="2326043" y="2092036"/>
              <a:ext cx="456216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>
                <a:latin typeface="NBS Light" panose="020B0303030303020204" pitchFamily="34" charset="0"/>
              </a:endParaRPr>
            </a:p>
          </p:txBody>
        </p:sp>
      </p:grp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FEF1B336-75C5-4AFA-996A-C2E90D118423}"/>
              </a:ext>
            </a:extLst>
          </p:cNvPr>
          <p:cNvSpPr/>
          <p:nvPr/>
        </p:nvSpPr>
        <p:spPr>
          <a:xfrm>
            <a:off x="986296" y="1440792"/>
            <a:ext cx="252000" cy="235527"/>
          </a:xfrm>
          <a:prstGeom prst="rightArrow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latin typeface="NBS Light" panose="020B0303030303020204" pitchFamily="34" charset="0"/>
            </a:endParaRPr>
          </a:p>
        </p:txBody>
      </p:sp>
      <p:sp>
        <p:nvSpPr>
          <p:cNvPr id="44" name="Title 2">
            <a:extLst>
              <a:ext uri="{FF2B5EF4-FFF2-40B4-BE49-F238E27FC236}">
                <a16:creationId xmlns:a16="http://schemas.microsoft.com/office/drawing/2014/main" id="{DE4A92CC-DC26-4891-A8D2-DA1E43C925D9}"/>
              </a:ext>
            </a:extLst>
          </p:cNvPr>
          <p:cNvSpPr txBox="1">
            <a:spLocks/>
          </p:cNvSpPr>
          <p:nvPr/>
        </p:nvSpPr>
        <p:spPr>
          <a:xfrm>
            <a:off x="97348" y="1191286"/>
            <a:ext cx="892667" cy="74571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en-US"/>
            </a:defPPr>
            <a:lvl1pPr>
              <a:spcBef>
                <a:spcPts val="600"/>
              </a:spcBef>
              <a:defRPr sz="800" b="0">
                <a:latin typeface="NBS Light" panose="020B0303030303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Nationwide Member consents to payment at </a:t>
            </a:r>
            <a:r>
              <a:rPr lang="en-GB" dirty="0" err="1"/>
              <a:t>TPP</a:t>
            </a:r>
            <a:endParaRPr lang="en-GB" dirty="0"/>
          </a:p>
          <a:p>
            <a:r>
              <a:rPr lang="en-GB" dirty="0" err="1"/>
              <a:t>TPP</a:t>
            </a:r>
            <a:r>
              <a:rPr lang="en-GB" dirty="0"/>
              <a:t> initiates OB redirection</a:t>
            </a:r>
          </a:p>
          <a:p>
            <a:endParaRPr lang="en-GB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6A39584-7B01-46D7-BA78-9DBF9BFB2095}"/>
              </a:ext>
            </a:extLst>
          </p:cNvPr>
          <p:cNvSpPr txBox="1"/>
          <p:nvPr/>
        </p:nvSpPr>
        <p:spPr>
          <a:xfrm>
            <a:off x="393364" y="4823051"/>
            <a:ext cx="67313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>
                <a:latin typeface="NBS Light" panose="020B0303030303020204" pitchFamily="34" charset="0"/>
              </a:rPr>
              <a:t>An authorisation code is sent to the </a:t>
            </a:r>
            <a:r>
              <a:rPr lang="en-GB" sz="1050" dirty="0" err="1">
                <a:latin typeface="NBS Light" panose="020B0303030303020204" pitchFamily="34" charset="0"/>
              </a:rPr>
              <a:t>TPP</a:t>
            </a:r>
            <a:r>
              <a:rPr lang="en-GB" sz="1050" dirty="0">
                <a:latin typeface="NBS Light" panose="020B0303030303020204" pitchFamily="34" charset="0"/>
              </a:rPr>
              <a:t>, an authentication code is generated and the payment is dynamically linked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362213B-DF19-417E-845D-840DDBB292AE}"/>
              </a:ext>
            </a:extLst>
          </p:cNvPr>
          <p:cNvSpPr txBox="1"/>
          <p:nvPr/>
        </p:nvSpPr>
        <p:spPr>
          <a:xfrm>
            <a:off x="7110875" y="1297353"/>
            <a:ext cx="4869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5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rPr>
              <a:t>No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F38BC6D-36C5-44AB-B258-A4C7C45D37B1}"/>
              </a:ext>
            </a:extLst>
          </p:cNvPr>
          <p:cNvSpPr txBox="1"/>
          <p:nvPr/>
        </p:nvSpPr>
        <p:spPr>
          <a:xfrm>
            <a:off x="4222413" y="1741969"/>
            <a:ext cx="4869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5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rPr>
              <a:t>Yes</a:t>
            </a:r>
          </a:p>
        </p:txBody>
      </p:sp>
      <p:sp>
        <p:nvSpPr>
          <p:cNvPr id="51" name="Arrow: Right 50">
            <a:extLst>
              <a:ext uri="{FF2B5EF4-FFF2-40B4-BE49-F238E27FC236}">
                <a16:creationId xmlns:a16="http://schemas.microsoft.com/office/drawing/2014/main" id="{E06FEB8E-2577-4A30-94E8-D162E75E22CB}"/>
              </a:ext>
            </a:extLst>
          </p:cNvPr>
          <p:cNvSpPr/>
          <p:nvPr/>
        </p:nvSpPr>
        <p:spPr>
          <a:xfrm>
            <a:off x="1358979" y="1455069"/>
            <a:ext cx="7278483" cy="200324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latin typeface="NBS Light" panose="020B0303030303020204" pitchFamily="34" charset="0"/>
            </a:endParaRPr>
          </a:p>
        </p:txBody>
      </p:sp>
      <p:sp>
        <p:nvSpPr>
          <p:cNvPr id="56" name="Diamond 55">
            <a:extLst>
              <a:ext uri="{FF2B5EF4-FFF2-40B4-BE49-F238E27FC236}">
                <a16:creationId xmlns:a16="http://schemas.microsoft.com/office/drawing/2014/main" id="{D7B6E9F6-C934-4281-8072-1ABB1F3AAC00}"/>
              </a:ext>
            </a:extLst>
          </p:cNvPr>
          <p:cNvSpPr/>
          <p:nvPr/>
        </p:nvSpPr>
        <p:spPr>
          <a:xfrm>
            <a:off x="3889789" y="1311195"/>
            <a:ext cx="640198" cy="529948"/>
          </a:xfrm>
          <a:prstGeom prst="diamond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Account Selection Required</a:t>
            </a:r>
          </a:p>
        </p:txBody>
      </p:sp>
      <p:sp>
        <p:nvSpPr>
          <p:cNvPr id="65" name="Diamond 64">
            <a:extLst>
              <a:ext uri="{FF2B5EF4-FFF2-40B4-BE49-F238E27FC236}">
                <a16:creationId xmlns:a16="http://schemas.microsoft.com/office/drawing/2014/main" id="{A0AAC55D-82CC-4867-A5B5-E4D62F09A6C7}"/>
              </a:ext>
            </a:extLst>
          </p:cNvPr>
          <p:cNvSpPr/>
          <p:nvPr/>
        </p:nvSpPr>
        <p:spPr>
          <a:xfrm>
            <a:off x="6532745" y="1256998"/>
            <a:ext cx="672260" cy="529948"/>
          </a:xfrm>
          <a:prstGeom prst="diamond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Challenge Required?</a:t>
            </a:r>
          </a:p>
        </p:txBody>
      </p:sp>
      <p:cxnSp>
        <p:nvCxnSpPr>
          <p:cNvPr id="66" name="Connector: Elbow 65">
            <a:extLst>
              <a:ext uri="{FF2B5EF4-FFF2-40B4-BE49-F238E27FC236}">
                <a16:creationId xmlns:a16="http://schemas.microsoft.com/office/drawing/2014/main" id="{C88F5463-9F85-43A9-9661-D646E0E2954C}"/>
              </a:ext>
            </a:extLst>
          </p:cNvPr>
          <p:cNvCxnSpPr>
            <a:cxnSpLocks/>
            <a:stCxn id="65" idx="2"/>
          </p:cNvCxnSpPr>
          <p:nvPr/>
        </p:nvCxnSpPr>
        <p:spPr>
          <a:xfrm rot="5400000" flipH="1" flipV="1">
            <a:off x="7147341" y="1292411"/>
            <a:ext cx="216068" cy="773001"/>
          </a:xfrm>
          <a:prstGeom prst="bentConnector4">
            <a:avLst>
              <a:gd name="adj1" fmla="val -105800"/>
              <a:gd name="adj2" fmla="val 71742"/>
            </a:avLst>
          </a:prstGeom>
          <a:noFill/>
          <a:ln w="76200" cap="flat" cmpd="sng" algn="ctr">
            <a:solidFill>
              <a:schemeClr val="tx1"/>
            </a:solidFill>
            <a:prstDash val="solid"/>
            <a:miter lim="800000"/>
            <a:tailEnd type="none"/>
          </a:ln>
          <a:effectLst/>
        </p:spPr>
      </p:cxnSp>
      <p:pic>
        <p:nvPicPr>
          <p:cNvPr id="72" name="Picture 71">
            <a:extLst>
              <a:ext uri="{FF2B5EF4-FFF2-40B4-BE49-F238E27FC236}">
                <a16:creationId xmlns:a16="http://schemas.microsoft.com/office/drawing/2014/main" id="{817F6E23-632D-480C-AB35-1D2471524C62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4"/>
          <a:stretch/>
        </p:blipFill>
        <p:spPr bwMode="auto">
          <a:xfrm>
            <a:off x="7715502" y="901015"/>
            <a:ext cx="709772" cy="13312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E12C4546-FD45-4A2C-B4DB-FFE049B4268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997" t="9845" r="33026" b="10308"/>
          <a:stretch/>
        </p:blipFill>
        <p:spPr>
          <a:xfrm>
            <a:off x="3948488" y="2178441"/>
            <a:ext cx="1072800" cy="1343631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0B50906D-C2E2-45BD-8DCA-16DE2802A444}"/>
              </a:ext>
            </a:extLst>
          </p:cNvPr>
          <p:cNvSpPr txBox="1"/>
          <p:nvPr/>
        </p:nvSpPr>
        <p:spPr>
          <a:xfrm>
            <a:off x="4398911" y="1317519"/>
            <a:ext cx="4869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5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rPr>
              <a:t>No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357D46F-971F-4236-ADD5-2637B482F021}"/>
              </a:ext>
            </a:extLst>
          </p:cNvPr>
          <p:cNvSpPr txBox="1"/>
          <p:nvPr/>
        </p:nvSpPr>
        <p:spPr>
          <a:xfrm>
            <a:off x="4052385" y="842761"/>
            <a:ext cx="180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latin typeface="NBS Light" panose="020B0303030303020204" pitchFamily="34" charset="0"/>
              </a:rPr>
              <a:t>2. Account Selection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EC6A358-B7CB-405D-9418-EF9FF32BE1F2}"/>
              </a:ext>
            </a:extLst>
          </p:cNvPr>
          <p:cNvSpPr txBox="1"/>
          <p:nvPr/>
        </p:nvSpPr>
        <p:spPr>
          <a:xfrm>
            <a:off x="1740603" y="863689"/>
            <a:ext cx="180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latin typeface="NBS Light" panose="020B0303030303020204" pitchFamily="34" charset="0"/>
              </a:rPr>
              <a:t>1. Authenticate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1F61514-A977-4186-9E9A-53E92F34E0D5}"/>
              </a:ext>
            </a:extLst>
          </p:cNvPr>
          <p:cNvSpPr txBox="1"/>
          <p:nvPr/>
        </p:nvSpPr>
        <p:spPr>
          <a:xfrm>
            <a:off x="6671381" y="1997761"/>
            <a:ext cx="845897" cy="215444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>
            <a:defPPr>
              <a:defRPr lang="en-US"/>
            </a:defPPr>
            <a:lvl1pPr algn="ctr">
              <a:defRPr sz="800">
                <a:latin typeface="NBS Light" panose="020B0303030303020204" pitchFamily="34" charset="0"/>
              </a:defRPr>
            </a:lvl1pPr>
          </a:lstStyle>
          <a:p>
            <a:r>
              <a:rPr lang="en-GB" dirty="0"/>
              <a:t>RCA Sign</a:t>
            </a:r>
          </a:p>
        </p:txBody>
      </p:sp>
      <p:pic>
        <p:nvPicPr>
          <p:cNvPr id="36" name="Picture 1" descr="image001">
            <a:extLst>
              <a:ext uri="{FF2B5EF4-FFF2-40B4-BE49-F238E27FC236}">
                <a16:creationId xmlns:a16="http://schemas.microsoft.com/office/drawing/2014/main" id="{DF9146DE-4D6F-4C65-B2CD-77BB287AB5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2" t="53012" r="33499"/>
          <a:stretch/>
        </p:blipFill>
        <p:spPr bwMode="auto">
          <a:xfrm>
            <a:off x="6465484" y="2178441"/>
            <a:ext cx="1257689" cy="926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3CA4EA38-143E-4702-954C-77ED1261CF36}"/>
              </a:ext>
            </a:extLst>
          </p:cNvPr>
          <p:cNvSpPr txBox="1"/>
          <p:nvPr/>
        </p:nvSpPr>
        <p:spPr>
          <a:xfrm>
            <a:off x="6607354" y="1284865"/>
            <a:ext cx="4869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5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rPr>
              <a:t>No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A8F4DFF-96A9-48C1-A18B-86AE8F2EFAA3}"/>
              </a:ext>
            </a:extLst>
          </p:cNvPr>
          <p:cNvSpPr/>
          <p:nvPr/>
        </p:nvSpPr>
        <p:spPr>
          <a:xfrm>
            <a:off x="4874778" y="2534155"/>
            <a:ext cx="85726" cy="8424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26550A3-054D-492B-8F7F-BC0EAE0CAC61}"/>
              </a:ext>
            </a:extLst>
          </p:cNvPr>
          <p:cNvSpPr/>
          <p:nvPr/>
        </p:nvSpPr>
        <p:spPr>
          <a:xfrm>
            <a:off x="4874507" y="2655881"/>
            <a:ext cx="85726" cy="8424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F154D41-309F-4304-B1DA-6DD1781F13B6}"/>
              </a:ext>
            </a:extLst>
          </p:cNvPr>
          <p:cNvSpPr/>
          <p:nvPr/>
        </p:nvSpPr>
        <p:spPr>
          <a:xfrm>
            <a:off x="4874507" y="2801498"/>
            <a:ext cx="85725" cy="8424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4F663C1-CFE2-4D01-B85F-7615069C45E4}"/>
              </a:ext>
            </a:extLst>
          </p:cNvPr>
          <p:cNvSpPr/>
          <p:nvPr/>
        </p:nvSpPr>
        <p:spPr>
          <a:xfrm>
            <a:off x="4874778" y="2951806"/>
            <a:ext cx="85726" cy="8424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761750A-FB0E-4536-A352-4AD7A024F208}"/>
              </a:ext>
            </a:extLst>
          </p:cNvPr>
          <p:cNvSpPr/>
          <p:nvPr/>
        </p:nvSpPr>
        <p:spPr>
          <a:xfrm>
            <a:off x="4082306" y="2572680"/>
            <a:ext cx="173348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54DD25E-808B-4F32-867A-EA07793F1119}"/>
              </a:ext>
            </a:extLst>
          </p:cNvPr>
          <p:cNvSpPr/>
          <p:nvPr/>
        </p:nvSpPr>
        <p:spPr>
          <a:xfrm>
            <a:off x="4082035" y="2711046"/>
            <a:ext cx="173348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00BA388B-3BDB-4D0F-8CE8-BF1D8F1B5E0C}"/>
              </a:ext>
            </a:extLst>
          </p:cNvPr>
          <p:cNvSpPr/>
          <p:nvPr/>
        </p:nvSpPr>
        <p:spPr>
          <a:xfrm>
            <a:off x="4082306" y="2854027"/>
            <a:ext cx="173348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0E826F1-72C0-42AF-B85B-2C59FB72AEFD}"/>
              </a:ext>
            </a:extLst>
          </p:cNvPr>
          <p:cNvSpPr/>
          <p:nvPr/>
        </p:nvSpPr>
        <p:spPr>
          <a:xfrm>
            <a:off x="4082306" y="2990544"/>
            <a:ext cx="173348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187DD720-20A5-4A4B-9987-072509708CE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07" t="3398" r="1222" b="847"/>
          <a:stretch/>
        </p:blipFill>
        <p:spPr>
          <a:xfrm>
            <a:off x="1272340" y="1730978"/>
            <a:ext cx="1260000" cy="154679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230FE1E0-C10E-4990-9EEB-7D8FC5CDAF5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836" t="4994" r="2062" b="709"/>
          <a:stretch/>
        </p:blipFill>
        <p:spPr>
          <a:xfrm>
            <a:off x="2556706" y="1748204"/>
            <a:ext cx="1260000" cy="1973605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9318AE9D-D673-4AD7-A66A-2ACF39D0CA44}"/>
              </a:ext>
            </a:extLst>
          </p:cNvPr>
          <p:cNvSpPr txBox="1"/>
          <p:nvPr/>
        </p:nvSpPr>
        <p:spPr>
          <a:xfrm>
            <a:off x="1342222" y="1260636"/>
            <a:ext cx="1080000" cy="215444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>
            <a:defPPr>
              <a:defRPr lang="en-US"/>
            </a:defPPr>
            <a:lvl1pPr algn="ctr">
              <a:defRPr sz="800">
                <a:latin typeface="NBS Light" panose="020B0303030303020204" pitchFamily="34" charset="0"/>
              </a:defRPr>
            </a:lvl1pPr>
          </a:lstStyle>
          <a:p>
            <a:r>
              <a:rPr lang="en-GB" dirty="0"/>
              <a:t>Customer number entry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D0F214F-569E-435E-8850-95BB67280619}"/>
              </a:ext>
            </a:extLst>
          </p:cNvPr>
          <p:cNvSpPr txBox="1"/>
          <p:nvPr/>
        </p:nvSpPr>
        <p:spPr>
          <a:xfrm>
            <a:off x="2611565" y="1279467"/>
            <a:ext cx="1080000" cy="215444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>
            <a:defPPr>
              <a:defRPr lang="en-US"/>
            </a:defPPr>
            <a:lvl1pPr algn="ctr">
              <a:defRPr sz="800">
                <a:latin typeface="NBS Light" panose="020B0303030303020204" pitchFamily="34" charset="0"/>
              </a:defRPr>
            </a:lvl1pPr>
          </a:lstStyle>
          <a:p>
            <a:r>
              <a:rPr lang="en-GB" dirty="0"/>
              <a:t>Authentication method</a:t>
            </a:r>
          </a:p>
        </p:txBody>
      </p:sp>
      <p:sp>
        <p:nvSpPr>
          <p:cNvPr id="54" name="Diamond 53">
            <a:extLst>
              <a:ext uri="{FF2B5EF4-FFF2-40B4-BE49-F238E27FC236}">
                <a16:creationId xmlns:a16="http://schemas.microsoft.com/office/drawing/2014/main" id="{8B987304-D540-47C0-9667-1249ADDE4A15}"/>
              </a:ext>
            </a:extLst>
          </p:cNvPr>
          <p:cNvSpPr/>
          <p:nvPr/>
        </p:nvSpPr>
        <p:spPr>
          <a:xfrm>
            <a:off x="5002962" y="1326608"/>
            <a:ext cx="640198" cy="529948"/>
          </a:xfrm>
          <a:prstGeom prst="diamond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CRM Screen Required?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EBB6D95-F9D2-450F-A25C-D245631251BC}"/>
              </a:ext>
            </a:extLst>
          </p:cNvPr>
          <p:cNvSpPr txBox="1"/>
          <p:nvPr/>
        </p:nvSpPr>
        <p:spPr>
          <a:xfrm>
            <a:off x="5372918" y="1718009"/>
            <a:ext cx="4869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5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rPr>
              <a:t>Yes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CE4A15B-CA04-49F9-BC37-485B258C6C64}"/>
              </a:ext>
            </a:extLst>
          </p:cNvPr>
          <p:cNvSpPr txBox="1"/>
          <p:nvPr/>
        </p:nvSpPr>
        <p:spPr>
          <a:xfrm>
            <a:off x="5524957" y="1323461"/>
            <a:ext cx="4869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5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rPr>
              <a:t>No</a:t>
            </a: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CD1A7FFC-5BAF-4CBD-A171-8B81502FA74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895" t="14789" r="5660" b="4214"/>
          <a:stretch/>
        </p:blipFill>
        <p:spPr bwMode="auto">
          <a:xfrm>
            <a:off x="5103161" y="2253206"/>
            <a:ext cx="1260000" cy="14965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3" name="Connector: Elbow 62">
            <a:extLst>
              <a:ext uri="{FF2B5EF4-FFF2-40B4-BE49-F238E27FC236}">
                <a16:creationId xmlns:a16="http://schemas.microsoft.com/office/drawing/2014/main" id="{B6A7448E-F58D-4DC3-81D8-E97468938B39}"/>
              </a:ext>
            </a:extLst>
          </p:cNvPr>
          <p:cNvCxnSpPr>
            <a:cxnSpLocks/>
            <a:stCxn id="54" idx="2"/>
          </p:cNvCxnSpPr>
          <p:nvPr/>
        </p:nvCxnSpPr>
        <p:spPr>
          <a:xfrm rot="5400000" flipH="1" flipV="1">
            <a:off x="5693503" y="1186898"/>
            <a:ext cx="299216" cy="1040100"/>
          </a:xfrm>
          <a:prstGeom prst="bentConnector4">
            <a:avLst>
              <a:gd name="adj1" fmla="val -76400"/>
              <a:gd name="adj2" fmla="val 65388"/>
            </a:avLst>
          </a:prstGeom>
          <a:noFill/>
          <a:ln w="76200" cap="flat" cmpd="sng" algn="ctr">
            <a:solidFill>
              <a:schemeClr val="tx1"/>
            </a:solidFill>
            <a:prstDash val="solid"/>
            <a:miter lim="800000"/>
            <a:tailEnd type="none"/>
          </a:ln>
          <a:effectLst/>
        </p:spPr>
      </p:cxnSp>
    </p:spTree>
    <p:extLst>
      <p:ext uri="{BB962C8B-B14F-4D97-AF65-F5344CB8AC3E}">
        <p14:creationId xmlns:p14="http://schemas.microsoft.com/office/powerpoint/2010/main" val="3213564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Connector: Elbow 48">
            <a:extLst>
              <a:ext uri="{FF2B5EF4-FFF2-40B4-BE49-F238E27FC236}">
                <a16:creationId xmlns:a16="http://schemas.microsoft.com/office/drawing/2014/main" id="{C30291EB-219D-4054-A0DA-C1E0ED565327}"/>
              </a:ext>
            </a:extLst>
          </p:cNvPr>
          <p:cNvCxnSpPr>
            <a:cxnSpLocks/>
            <a:stCxn id="50" idx="2"/>
          </p:cNvCxnSpPr>
          <p:nvPr/>
        </p:nvCxnSpPr>
        <p:spPr>
          <a:xfrm rot="5400000" flipH="1" flipV="1">
            <a:off x="6454754" y="793425"/>
            <a:ext cx="249194" cy="2218527"/>
          </a:xfrm>
          <a:prstGeom prst="bentConnector4">
            <a:avLst>
              <a:gd name="adj1" fmla="val -91736"/>
              <a:gd name="adj2" fmla="val 57575"/>
            </a:avLst>
          </a:prstGeom>
          <a:noFill/>
          <a:ln w="762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13F1F3D-CBB7-4119-B892-E100B5AFE07E}"/>
              </a:ext>
            </a:extLst>
          </p:cNvPr>
          <p:cNvGrpSpPr>
            <a:grpSpLocks noChangeAspect="1"/>
          </p:cNvGrpSpPr>
          <p:nvPr/>
        </p:nvGrpSpPr>
        <p:grpSpPr>
          <a:xfrm>
            <a:off x="875410" y="1498548"/>
            <a:ext cx="484297" cy="559088"/>
            <a:chOff x="2326043" y="2092036"/>
            <a:chExt cx="792077" cy="914400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310CEA8-3E4B-4728-A085-DAA0930DFA1A}"/>
                </a:ext>
              </a:extLst>
            </p:cNvPr>
            <p:cNvSpPr/>
            <p:nvPr/>
          </p:nvSpPr>
          <p:spPr>
            <a:xfrm>
              <a:off x="2491720" y="2199563"/>
              <a:ext cx="626400" cy="625611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>
                <a:latin typeface="NBS Light" panose="020B0303030303020204" pitchFamily="34" charset="0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5D00E93F-BBD2-4567-89D5-316CC5203053}"/>
                </a:ext>
              </a:extLst>
            </p:cNvPr>
            <p:cNvSpPr/>
            <p:nvPr/>
          </p:nvSpPr>
          <p:spPr>
            <a:xfrm>
              <a:off x="2326043" y="2092036"/>
              <a:ext cx="456216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>
                <a:latin typeface="NBS Light" panose="020B0303030303020204" pitchFamily="34" charset="0"/>
              </a:endParaRPr>
            </a:p>
          </p:txBody>
        </p:sp>
      </p:grpSp>
      <p:sp>
        <p:nvSpPr>
          <p:cNvPr id="6" name="Title 2">
            <a:extLst>
              <a:ext uri="{FF2B5EF4-FFF2-40B4-BE49-F238E27FC236}">
                <a16:creationId xmlns:a16="http://schemas.microsoft.com/office/drawing/2014/main" id="{92200EF6-557B-43C1-9762-DCB0892AD0C5}"/>
              </a:ext>
            </a:extLst>
          </p:cNvPr>
          <p:cNvSpPr txBox="1">
            <a:spLocks/>
          </p:cNvSpPr>
          <p:nvPr/>
        </p:nvSpPr>
        <p:spPr>
          <a:xfrm>
            <a:off x="585365" y="459268"/>
            <a:ext cx="7973270" cy="308548"/>
          </a:xfrm>
          <a:prstGeom prst="rect">
            <a:avLst/>
          </a:prstGeom>
        </p:spPr>
        <p:txBody>
          <a:bodyPr/>
          <a:lstStyle>
            <a:lvl1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700" b="1" kern="1200">
                <a:solidFill>
                  <a:schemeClr val="tx1"/>
                </a:solidFill>
                <a:latin typeface="NBS Medium" panose="020B0603030303020204" pitchFamily="34" charset="0"/>
                <a:ea typeface="ＭＳ Ｐゴシック" pitchFamily="-84" charset="-128"/>
                <a:cs typeface="NBS Medium" panose="020B0603030303020204" pitchFamily="34" charset="0"/>
              </a:defRPr>
            </a:lvl1pPr>
            <a:lvl2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NBS Medium" panose="020B0603030303020204" pitchFamily="34" charset="0"/>
                <a:ea typeface="ＭＳ Ｐゴシック" pitchFamily="-84" charset="-128"/>
                <a:cs typeface="NBS Medium" panose="020B0603030303020204" pitchFamily="34" charset="0"/>
              </a:defRPr>
            </a:lvl2pPr>
            <a:lvl3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NBS Medium" panose="020B0603030303020204" pitchFamily="34" charset="0"/>
                <a:ea typeface="ＭＳ Ｐゴシック" pitchFamily="-84" charset="-128"/>
                <a:cs typeface="NBS Medium" panose="020B0603030303020204" pitchFamily="34" charset="0"/>
              </a:defRPr>
            </a:lvl3pPr>
            <a:lvl4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NBS Medium" panose="020B0603030303020204" pitchFamily="34" charset="0"/>
                <a:ea typeface="ＭＳ Ｐゴシック" pitchFamily="-84" charset="-128"/>
                <a:cs typeface="NBS Medium" panose="020B0603030303020204" pitchFamily="34" charset="0"/>
              </a:defRPr>
            </a:lvl4pPr>
            <a:lvl5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NBS Medium" panose="020B0603030303020204" pitchFamily="34" charset="0"/>
                <a:ea typeface="ＭＳ Ｐゴシック" pitchFamily="-84" charset="-128"/>
                <a:cs typeface="NBS Medium" panose="020B0603030303020204" pitchFamily="34" charset="0"/>
              </a:defRPr>
            </a:lvl5pPr>
            <a:lvl6pPr marL="342900" algn="l" defTabSz="342900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6pPr>
            <a:lvl7pPr marL="685800" algn="l" defTabSz="342900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7pPr>
            <a:lvl8pPr marL="1028700" algn="l" defTabSz="342900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8pPr>
            <a:lvl9pPr marL="1371600" algn="l" defTabSz="342900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9pPr>
          </a:lstStyle>
          <a:p>
            <a:r>
              <a:rPr lang="en-GB" sz="1800" dirty="0"/>
              <a:t>6. </a:t>
            </a:r>
            <a:r>
              <a:rPr lang="en-GB" sz="1800" dirty="0" err="1"/>
              <a:t>CBPII</a:t>
            </a:r>
            <a:r>
              <a:rPr lang="en-GB" sz="1800" dirty="0"/>
              <a:t> via App</a:t>
            </a:r>
          </a:p>
        </p:txBody>
      </p:sp>
      <p:sp>
        <p:nvSpPr>
          <p:cNvPr id="119" name="Arrow: Right 118">
            <a:extLst>
              <a:ext uri="{FF2B5EF4-FFF2-40B4-BE49-F238E27FC236}">
                <a16:creationId xmlns:a16="http://schemas.microsoft.com/office/drawing/2014/main" id="{B4E65909-DBB2-409D-9B9B-111E787C3266}"/>
              </a:ext>
            </a:extLst>
          </p:cNvPr>
          <p:cNvSpPr/>
          <p:nvPr/>
        </p:nvSpPr>
        <p:spPr>
          <a:xfrm>
            <a:off x="1017734" y="1635531"/>
            <a:ext cx="252000" cy="235527"/>
          </a:xfrm>
          <a:prstGeom prst="rightArrow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latin typeface="NBS Light" panose="020B0303030303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13E209A-93F1-45C7-A509-8BB9787A98CB}"/>
              </a:ext>
            </a:extLst>
          </p:cNvPr>
          <p:cNvSpPr txBox="1"/>
          <p:nvPr/>
        </p:nvSpPr>
        <p:spPr>
          <a:xfrm>
            <a:off x="4027178" y="813536"/>
            <a:ext cx="770400" cy="215444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>
            <a:defPPr>
              <a:defRPr lang="en-US"/>
            </a:defPPr>
            <a:lvl1pPr algn="ctr">
              <a:defRPr sz="800">
                <a:latin typeface="NBS Light" panose="020B0303030303020204" pitchFamily="34" charset="0"/>
              </a:defRPr>
            </a:lvl1pPr>
          </a:lstStyle>
          <a:p>
            <a:r>
              <a:rPr lang="en-GB" dirty="0"/>
              <a:t>4. Take Consent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9B2FFDEC-7D13-4A8F-ABE9-E1409FFD1399}"/>
              </a:ext>
            </a:extLst>
          </p:cNvPr>
          <p:cNvGrpSpPr>
            <a:grpSpLocks noChangeAspect="1"/>
          </p:cNvGrpSpPr>
          <p:nvPr/>
        </p:nvGrpSpPr>
        <p:grpSpPr>
          <a:xfrm>
            <a:off x="7845039" y="1512279"/>
            <a:ext cx="484297" cy="559088"/>
            <a:chOff x="2326043" y="2092036"/>
            <a:chExt cx="792077" cy="914400"/>
          </a:xfrm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7B6CBAA5-F64F-4D89-8FF7-1ABA6CBA9BD5}"/>
                </a:ext>
              </a:extLst>
            </p:cNvPr>
            <p:cNvSpPr/>
            <p:nvPr/>
          </p:nvSpPr>
          <p:spPr>
            <a:xfrm>
              <a:off x="2491720" y="2199563"/>
              <a:ext cx="626400" cy="625611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>
                <a:latin typeface="NBS Light" panose="020B0303030303020204" pitchFamily="34" charset="0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24B4D622-2E07-47CA-A56B-517D87C57183}"/>
                </a:ext>
              </a:extLst>
            </p:cNvPr>
            <p:cNvSpPr/>
            <p:nvPr/>
          </p:nvSpPr>
          <p:spPr>
            <a:xfrm>
              <a:off x="2326043" y="2092036"/>
              <a:ext cx="456216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>
                <a:latin typeface="NBS Light" panose="020B0303030303020204" pitchFamily="34" charset="0"/>
              </a:endParaRPr>
            </a:p>
          </p:txBody>
        </p:sp>
      </p:grpSp>
      <p:sp>
        <p:nvSpPr>
          <p:cNvPr id="79" name="Arrow: Right 78">
            <a:extLst>
              <a:ext uri="{FF2B5EF4-FFF2-40B4-BE49-F238E27FC236}">
                <a16:creationId xmlns:a16="http://schemas.microsoft.com/office/drawing/2014/main" id="{CD942225-BE4F-49E6-876F-2AA673C098EB}"/>
              </a:ext>
            </a:extLst>
          </p:cNvPr>
          <p:cNvSpPr/>
          <p:nvPr/>
        </p:nvSpPr>
        <p:spPr>
          <a:xfrm>
            <a:off x="8356971" y="1651032"/>
            <a:ext cx="288000" cy="235527"/>
          </a:xfrm>
          <a:prstGeom prst="rightArrow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latin typeface="NBS Medium" panose="020B0603030303020204" pitchFamily="34" charset="0"/>
            </a:endParaRPr>
          </a:p>
        </p:txBody>
      </p:sp>
      <p:sp>
        <p:nvSpPr>
          <p:cNvPr id="85" name="Arrow: Right 84">
            <a:extLst>
              <a:ext uri="{FF2B5EF4-FFF2-40B4-BE49-F238E27FC236}">
                <a16:creationId xmlns:a16="http://schemas.microsoft.com/office/drawing/2014/main" id="{E98025ED-1619-4AC9-9137-0A2245EECDA5}"/>
              </a:ext>
            </a:extLst>
          </p:cNvPr>
          <p:cNvSpPr/>
          <p:nvPr/>
        </p:nvSpPr>
        <p:spPr>
          <a:xfrm>
            <a:off x="1383650" y="1652891"/>
            <a:ext cx="6884940" cy="235527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latin typeface="NBS Light" panose="020B0303030303020204" pitchFamily="34" charset="0"/>
            </a:endParaRPr>
          </a:p>
        </p:txBody>
      </p:sp>
      <p:pic>
        <p:nvPicPr>
          <p:cNvPr id="90" name="Picture 89">
            <a:extLst>
              <a:ext uri="{FF2B5EF4-FFF2-40B4-BE49-F238E27FC236}">
                <a16:creationId xmlns:a16="http://schemas.microsoft.com/office/drawing/2014/main" id="{10C9E45A-B29D-4C44-98BF-B4AF85229B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80" y="1036720"/>
            <a:ext cx="770400" cy="135991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63500" sx="101000" sy="101000" algn="ctr" rotWithShape="0">
              <a:prstClr val="black">
                <a:alpha val="10000"/>
              </a:prstClr>
            </a:outerShdw>
          </a:effectLst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54B9702C-BB8D-470F-92E4-557DC4523F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557" y="1036720"/>
            <a:ext cx="770400" cy="137028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63500" sx="101000" sy="101000" algn="ctr" rotWithShape="0">
              <a:prstClr val="black">
                <a:alpha val="1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1F2F598-2FCF-4D51-848A-F8EF04C070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914" y="1036720"/>
            <a:ext cx="770400" cy="135701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63500" sx="101000" sy="101000" algn="ctr" rotWithShape="0">
              <a:prstClr val="black">
                <a:alpha val="10000"/>
              </a:prstClr>
            </a:outerShdw>
          </a:effec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71A9A7FA-A24F-4B12-A482-8F93652280D3}"/>
              </a:ext>
            </a:extLst>
          </p:cNvPr>
          <p:cNvSpPr txBox="1"/>
          <p:nvPr/>
        </p:nvSpPr>
        <p:spPr>
          <a:xfrm>
            <a:off x="250673" y="1404848"/>
            <a:ext cx="789480" cy="707886"/>
          </a:xfrm>
          <a:prstGeom prst="rect">
            <a:avLst/>
          </a:prstGeom>
          <a:solidFill>
            <a:schemeClr val="bg1"/>
          </a:solidFill>
        </p:spPr>
        <p:txBody>
          <a:bodyPr lIns="0" rIns="0"/>
          <a:lstStyle>
            <a:defPPr>
              <a:defRPr lang="en-US"/>
            </a:defPPr>
            <a:lvl1pPr>
              <a:spcBef>
                <a:spcPts val="600"/>
              </a:spcBef>
              <a:defRPr sz="800" b="0">
                <a:latin typeface="NBS Light" panose="020B0303030303020204" pitchFamily="34" charset="0"/>
              </a:defRPr>
            </a:lvl1pPr>
          </a:lstStyle>
          <a:p>
            <a:r>
              <a:rPr lang="en-GB" dirty="0" err="1"/>
              <a:t>CBPII</a:t>
            </a:r>
            <a:r>
              <a:rPr lang="en-GB" dirty="0"/>
              <a:t> redirects member to NBS to provide consent for confirmation of funds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3C1B3605-E865-42EA-8B41-74BCE31DB3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362" y="2943187"/>
            <a:ext cx="468000" cy="827112"/>
          </a:xfrm>
          <a:prstGeom prst="rect">
            <a:avLst/>
          </a:prstGeom>
          <a:ln>
            <a:solidFill>
              <a:sysClr val="windowText" lastClr="000000">
                <a:lumMod val="50000"/>
                <a:lumOff val="50000"/>
              </a:sysClr>
            </a:solidFill>
          </a:ln>
          <a:effectLst>
            <a:outerShdw blurRad="63500" sx="101000" sy="101000" algn="ctr" rotWithShape="0">
              <a:prstClr val="black">
                <a:alpha val="10000"/>
              </a:prstClr>
            </a:outerShdw>
          </a:effec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5731EBA-40BC-4DB8-B5D8-8FDA4F1F81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362" y="3909090"/>
            <a:ext cx="468000" cy="827112"/>
          </a:xfrm>
          <a:prstGeom prst="rect">
            <a:avLst/>
          </a:prstGeom>
          <a:ln>
            <a:solidFill>
              <a:sysClr val="windowText" lastClr="000000">
                <a:lumMod val="50000"/>
                <a:lumOff val="50000"/>
              </a:sysClr>
            </a:solidFill>
          </a:ln>
          <a:effectLst>
            <a:outerShdw blurRad="63500" sx="101000" sy="101000" algn="ctr" rotWithShape="0">
              <a:prstClr val="black">
                <a:alpha val="10000"/>
              </a:prstClr>
            </a:outerShdw>
          </a:effec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5D5D097-3376-4ED1-9C3E-29AEB9BAD9E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93"/>
          <a:stretch/>
        </p:blipFill>
        <p:spPr>
          <a:xfrm>
            <a:off x="3284362" y="2022479"/>
            <a:ext cx="468000" cy="821730"/>
          </a:xfrm>
          <a:prstGeom prst="rect">
            <a:avLst/>
          </a:prstGeom>
          <a:ln>
            <a:solidFill>
              <a:sysClr val="windowText" lastClr="000000">
                <a:lumMod val="50000"/>
                <a:lumOff val="50000"/>
              </a:sysClr>
            </a:solidFill>
          </a:ln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D444CB9-A47A-4E03-B045-74954180361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362" y="1082440"/>
            <a:ext cx="468000" cy="826696"/>
          </a:xfrm>
          <a:prstGeom prst="rect">
            <a:avLst/>
          </a:prstGeom>
          <a:ln>
            <a:solidFill>
              <a:sysClr val="windowText" lastClr="000000">
                <a:lumMod val="50000"/>
                <a:lumOff val="50000"/>
              </a:sysClr>
            </a:solidFill>
          </a:ln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9FB9BB52-8EB7-4AEE-924F-C24B9BFBA443}"/>
              </a:ext>
            </a:extLst>
          </p:cNvPr>
          <p:cNvSpPr txBox="1"/>
          <p:nvPr/>
        </p:nvSpPr>
        <p:spPr>
          <a:xfrm>
            <a:off x="3095414" y="813536"/>
            <a:ext cx="845897" cy="215444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GB" sz="800" dirty="0">
                <a:latin typeface="NBS Light" panose="020B0303030303020204" pitchFamily="34" charset="0"/>
              </a:rPr>
              <a:t>3. Authenticate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33ED0BB-DC96-413A-9CFF-00CA8155AC6F}"/>
              </a:ext>
            </a:extLst>
          </p:cNvPr>
          <p:cNvSpPr txBox="1"/>
          <p:nvPr/>
        </p:nvSpPr>
        <p:spPr>
          <a:xfrm>
            <a:off x="3284853" y="934218"/>
            <a:ext cx="467018" cy="184666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GB" sz="600" dirty="0">
                <a:latin typeface="NBS Light" panose="020B0303030303020204" pitchFamily="34" charset="0"/>
              </a:rPr>
              <a:t>Fingerprint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8C73EED-4D31-400C-BBC4-BB914B8C1C18}"/>
              </a:ext>
            </a:extLst>
          </p:cNvPr>
          <p:cNvSpPr txBox="1"/>
          <p:nvPr/>
        </p:nvSpPr>
        <p:spPr>
          <a:xfrm>
            <a:off x="3119297" y="1872074"/>
            <a:ext cx="845897" cy="184666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GB" sz="600" dirty="0">
                <a:latin typeface="NBS Light" panose="020B0303030303020204" pitchFamily="34" charset="0"/>
              </a:rPr>
              <a:t>Facial Recognition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1C0576A-60EF-4AA7-BF5F-C48AE9454995}"/>
              </a:ext>
            </a:extLst>
          </p:cNvPr>
          <p:cNvSpPr txBox="1"/>
          <p:nvPr/>
        </p:nvSpPr>
        <p:spPr>
          <a:xfrm>
            <a:off x="3079169" y="2795486"/>
            <a:ext cx="845897" cy="184666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GB" sz="600" dirty="0">
                <a:latin typeface="NBS Light" panose="020B0303030303020204" pitchFamily="34" charset="0"/>
              </a:rPr>
              <a:t>Passnumber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676EB48-A3F0-4A90-A436-54A4392BE140}"/>
              </a:ext>
            </a:extLst>
          </p:cNvPr>
          <p:cNvSpPr txBox="1"/>
          <p:nvPr/>
        </p:nvSpPr>
        <p:spPr>
          <a:xfrm>
            <a:off x="3073576" y="3747691"/>
            <a:ext cx="845897" cy="184666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GB" sz="600" dirty="0">
                <a:latin typeface="NBS Light" panose="020B0303030303020204" pitchFamily="34" charset="0"/>
              </a:rPr>
              <a:t>RCA Identify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D36861D-07FE-4933-A29E-14B205678C50}"/>
              </a:ext>
            </a:extLst>
          </p:cNvPr>
          <p:cNvSpPr txBox="1"/>
          <p:nvPr/>
        </p:nvSpPr>
        <p:spPr>
          <a:xfrm>
            <a:off x="1386964" y="808886"/>
            <a:ext cx="845897" cy="215444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GB" sz="800" dirty="0">
                <a:latin typeface="NBS Light" panose="020B0303030303020204" pitchFamily="34" charset="0"/>
              </a:rPr>
              <a:t>1. Loading Page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4934EF0-08EE-48A1-A33C-1C0EC8864C65}"/>
              </a:ext>
            </a:extLst>
          </p:cNvPr>
          <p:cNvSpPr txBox="1"/>
          <p:nvPr/>
        </p:nvSpPr>
        <p:spPr>
          <a:xfrm>
            <a:off x="2254320" y="808886"/>
            <a:ext cx="845897" cy="215444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GB" sz="800" dirty="0">
                <a:latin typeface="NBS Light" panose="020B0303030303020204" pitchFamily="34" charset="0"/>
              </a:rPr>
              <a:t>2. Pre-Auth Screen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AE6A387-A92E-4F43-80D7-CD38302356F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27177" y="1044244"/>
            <a:ext cx="770400" cy="136526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50" name="Diamond 49">
            <a:extLst>
              <a:ext uri="{FF2B5EF4-FFF2-40B4-BE49-F238E27FC236}">
                <a16:creationId xmlns:a16="http://schemas.microsoft.com/office/drawing/2014/main" id="{06E23E86-038C-4A41-B26C-890A918374F4}"/>
              </a:ext>
            </a:extLst>
          </p:cNvPr>
          <p:cNvSpPr/>
          <p:nvPr/>
        </p:nvSpPr>
        <p:spPr>
          <a:xfrm>
            <a:off x="5133958" y="1497338"/>
            <a:ext cx="672260" cy="529948"/>
          </a:xfrm>
          <a:prstGeom prst="diamond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Challenge Required?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1DC08790-BF27-4DAA-AF46-45F5341F36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168" y="2460131"/>
            <a:ext cx="468000" cy="827115"/>
          </a:xfrm>
          <a:prstGeom prst="rect">
            <a:avLst/>
          </a:prstGeom>
          <a:ln>
            <a:solidFill>
              <a:sysClr val="windowText" lastClr="000000">
                <a:lumMod val="50000"/>
                <a:lumOff val="50000"/>
              </a:sysClr>
            </a:solidFill>
          </a:ln>
          <a:effectLst>
            <a:outerShdw blurRad="63500" sx="101000" sy="101000" algn="ctr" rotWithShape="0">
              <a:prstClr val="black">
                <a:alpha val="10000"/>
              </a:prstClr>
            </a:outerShdw>
          </a:effec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A19CD00F-372B-4A1B-9A6B-483556904D06}"/>
              </a:ext>
            </a:extLst>
          </p:cNvPr>
          <p:cNvSpPr txBox="1"/>
          <p:nvPr/>
        </p:nvSpPr>
        <p:spPr>
          <a:xfrm>
            <a:off x="5452735" y="1957983"/>
            <a:ext cx="4869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5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rPr>
              <a:t>No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76BA483-C868-47CD-A302-1C6D2264C79A}"/>
              </a:ext>
            </a:extLst>
          </p:cNvPr>
          <p:cNvSpPr txBox="1"/>
          <p:nvPr/>
        </p:nvSpPr>
        <p:spPr>
          <a:xfrm>
            <a:off x="5700709" y="2262159"/>
            <a:ext cx="845897" cy="215444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GB" sz="800" dirty="0">
                <a:latin typeface="NBS Light" panose="020B0303030303020204" pitchFamily="34" charset="0"/>
              </a:rPr>
              <a:t>RCA Identify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50CC8C8-4886-42B8-8FC3-ED8036F4BEF6}"/>
              </a:ext>
            </a:extLst>
          </p:cNvPr>
          <p:cNvSpPr txBox="1"/>
          <p:nvPr/>
        </p:nvSpPr>
        <p:spPr>
          <a:xfrm>
            <a:off x="5665407" y="1527809"/>
            <a:ext cx="4869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5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rPr>
              <a:t>Yes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C301CB0-0179-4FD4-9CD4-370036096AC1}"/>
              </a:ext>
            </a:extLst>
          </p:cNvPr>
          <p:cNvSpPr/>
          <p:nvPr/>
        </p:nvSpPr>
        <p:spPr>
          <a:xfrm>
            <a:off x="4102837" y="1475688"/>
            <a:ext cx="238001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333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Connector: Elbow 45">
            <a:extLst>
              <a:ext uri="{FF2B5EF4-FFF2-40B4-BE49-F238E27FC236}">
                <a16:creationId xmlns:a16="http://schemas.microsoft.com/office/drawing/2014/main" id="{19380B74-FEAE-4DC1-AE83-DDA5479EB858}"/>
              </a:ext>
            </a:extLst>
          </p:cNvPr>
          <p:cNvCxnSpPr>
            <a:cxnSpLocks/>
            <a:stCxn id="56" idx="2"/>
          </p:cNvCxnSpPr>
          <p:nvPr/>
        </p:nvCxnSpPr>
        <p:spPr>
          <a:xfrm rot="5400000" flipH="1" flipV="1">
            <a:off x="7002849" y="512690"/>
            <a:ext cx="251402" cy="2609238"/>
          </a:xfrm>
          <a:prstGeom prst="bentConnector4">
            <a:avLst>
              <a:gd name="adj1" fmla="val -90930"/>
              <a:gd name="adj2" fmla="val 32237"/>
            </a:avLst>
          </a:prstGeom>
          <a:noFill/>
          <a:ln w="76200" cap="flat" cmpd="sng" algn="ctr">
            <a:solidFill>
              <a:schemeClr val="tx1"/>
            </a:solidFill>
            <a:prstDash val="solid"/>
            <a:miter lim="800000"/>
            <a:tailEnd type="triangle"/>
          </a:ln>
          <a:effectLst/>
        </p:spPr>
      </p:cxn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AED5A91-115C-4FE9-BB27-9C0CF2FCF8D6}"/>
              </a:ext>
            </a:extLst>
          </p:cNvPr>
          <p:cNvGrpSpPr>
            <a:grpSpLocks noChangeAspect="1"/>
          </p:cNvGrpSpPr>
          <p:nvPr/>
        </p:nvGrpSpPr>
        <p:grpSpPr>
          <a:xfrm>
            <a:off x="7922235" y="1421377"/>
            <a:ext cx="484297" cy="559088"/>
            <a:chOff x="2326043" y="2092036"/>
            <a:chExt cx="792077" cy="914400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C03C846E-B555-466A-8676-102CE755F1A7}"/>
                </a:ext>
              </a:extLst>
            </p:cNvPr>
            <p:cNvSpPr/>
            <p:nvPr/>
          </p:nvSpPr>
          <p:spPr>
            <a:xfrm>
              <a:off x="2491720" y="2199563"/>
              <a:ext cx="626400" cy="625611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>
                <a:latin typeface="NBS Light" panose="020B0303030303020204" pitchFamily="34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4845AFB-1205-475E-A2EB-655872295379}"/>
                </a:ext>
              </a:extLst>
            </p:cNvPr>
            <p:cNvSpPr/>
            <p:nvPr/>
          </p:nvSpPr>
          <p:spPr>
            <a:xfrm>
              <a:off x="2326043" y="2092036"/>
              <a:ext cx="456216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>
                <a:latin typeface="NBS Light" panose="020B0303030303020204" pitchFamily="34" charset="0"/>
              </a:endParaRP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87BA73D3-8AA8-4819-9923-84130D9B526D}"/>
              </a:ext>
            </a:extLst>
          </p:cNvPr>
          <p:cNvGrpSpPr>
            <a:grpSpLocks noChangeAspect="1"/>
          </p:cNvGrpSpPr>
          <p:nvPr/>
        </p:nvGrpSpPr>
        <p:grpSpPr>
          <a:xfrm>
            <a:off x="791252" y="1414870"/>
            <a:ext cx="484297" cy="559088"/>
            <a:chOff x="2326043" y="2092036"/>
            <a:chExt cx="792077" cy="914400"/>
          </a:xfrm>
        </p:grpSpPr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7CD0EE06-20EE-4960-9638-8F5B74DB87FE}"/>
                </a:ext>
              </a:extLst>
            </p:cNvPr>
            <p:cNvSpPr/>
            <p:nvPr/>
          </p:nvSpPr>
          <p:spPr>
            <a:xfrm>
              <a:off x="2491720" y="2199563"/>
              <a:ext cx="626400" cy="625611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92D05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>
                <a:latin typeface="NBS Light" panose="020B0303030303020204" pitchFamily="34" charset="0"/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95A3393A-6E13-4B1A-ABBD-FDF9437573FF}"/>
                </a:ext>
              </a:extLst>
            </p:cNvPr>
            <p:cNvSpPr/>
            <p:nvPr/>
          </p:nvSpPr>
          <p:spPr>
            <a:xfrm>
              <a:off x="2326043" y="2092036"/>
              <a:ext cx="456216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>
                <a:latin typeface="NBS Light" panose="020B0303030303020204" pitchFamily="34" charset="0"/>
              </a:endParaRPr>
            </a:p>
          </p:txBody>
        </p:sp>
      </p:grpSp>
      <p:sp>
        <p:nvSpPr>
          <p:cNvPr id="6" name="Title 2">
            <a:extLst>
              <a:ext uri="{FF2B5EF4-FFF2-40B4-BE49-F238E27FC236}">
                <a16:creationId xmlns:a16="http://schemas.microsoft.com/office/drawing/2014/main" id="{92200EF6-557B-43C1-9762-DCB0892AD0C5}"/>
              </a:ext>
            </a:extLst>
          </p:cNvPr>
          <p:cNvSpPr txBox="1">
            <a:spLocks/>
          </p:cNvSpPr>
          <p:nvPr/>
        </p:nvSpPr>
        <p:spPr>
          <a:xfrm>
            <a:off x="585365" y="459268"/>
            <a:ext cx="7973270" cy="308548"/>
          </a:xfrm>
          <a:prstGeom prst="rect">
            <a:avLst/>
          </a:prstGeom>
        </p:spPr>
        <p:txBody>
          <a:bodyPr/>
          <a:lstStyle>
            <a:lvl1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700" b="1" kern="1200">
                <a:solidFill>
                  <a:schemeClr val="tx1"/>
                </a:solidFill>
                <a:latin typeface="NBS Medium" panose="020B0603030303020204" pitchFamily="34" charset="0"/>
                <a:ea typeface="ＭＳ Ｐゴシック" pitchFamily="-84" charset="-128"/>
                <a:cs typeface="NBS Medium" panose="020B0603030303020204" pitchFamily="34" charset="0"/>
              </a:defRPr>
            </a:lvl1pPr>
            <a:lvl2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NBS Medium" panose="020B0603030303020204" pitchFamily="34" charset="0"/>
                <a:ea typeface="ＭＳ Ｐゴシック" pitchFamily="-84" charset="-128"/>
                <a:cs typeface="NBS Medium" panose="020B0603030303020204" pitchFamily="34" charset="0"/>
              </a:defRPr>
            </a:lvl2pPr>
            <a:lvl3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NBS Medium" panose="020B0603030303020204" pitchFamily="34" charset="0"/>
                <a:ea typeface="ＭＳ Ｐゴシック" pitchFamily="-84" charset="-128"/>
                <a:cs typeface="NBS Medium" panose="020B0603030303020204" pitchFamily="34" charset="0"/>
              </a:defRPr>
            </a:lvl3pPr>
            <a:lvl4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NBS Medium" panose="020B0603030303020204" pitchFamily="34" charset="0"/>
                <a:ea typeface="ＭＳ Ｐゴシック" pitchFamily="-84" charset="-128"/>
                <a:cs typeface="NBS Medium" panose="020B0603030303020204" pitchFamily="34" charset="0"/>
              </a:defRPr>
            </a:lvl4pPr>
            <a:lvl5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1"/>
                </a:solidFill>
                <a:latin typeface="NBS Medium" panose="020B0603030303020204" pitchFamily="34" charset="0"/>
                <a:ea typeface="ＭＳ Ｐゴシック" pitchFamily="-84" charset="-128"/>
                <a:cs typeface="NBS Medium" panose="020B0603030303020204" pitchFamily="34" charset="0"/>
              </a:defRPr>
            </a:lvl5pPr>
            <a:lvl6pPr marL="342900" algn="l" defTabSz="342900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6pPr>
            <a:lvl7pPr marL="685800" algn="l" defTabSz="342900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7pPr>
            <a:lvl8pPr marL="1028700" algn="l" defTabSz="342900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8pPr>
            <a:lvl9pPr marL="1371600" algn="l" defTabSz="342900" rtl="0" fontAlgn="base">
              <a:spcBef>
                <a:spcPct val="0"/>
              </a:spcBef>
              <a:spcAft>
                <a:spcPct val="0"/>
              </a:spcAft>
              <a:defRPr sz="2700" b="1">
                <a:solidFill>
                  <a:schemeClr val="tx2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defRPr>
            </a:lvl9pPr>
          </a:lstStyle>
          <a:p>
            <a:r>
              <a:rPr lang="en-GB" sz="1800" dirty="0"/>
              <a:t>7. </a:t>
            </a:r>
            <a:r>
              <a:rPr lang="en-GB" sz="1800" dirty="0" err="1"/>
              <a:t>CBPII</a:t>
            </a:r>
            <a:r>
              <a:rPr lang="en-GB" sz="1800" dirty="0"/>
              <a:t> consent (via Browser)</a:t>
            </a: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7FE3279A-F268-4F0E-81B5-7914D21943C9}"/>
              </a:ext>
            </a:extLst>
          </p:cNvPr>
          <p:cNvSpPr/>
          <p:nvPr/>
        </p:nvSpPr>
        <p:spPr>
          <a:xfrm>
            <a:off x="8410388" y="1568591"/>
            <a:ext cx="396000" cy="235527"/>
          </a:xfrm>
          <a:prstGeom prst="rightArrow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latin typeface="NBS Medium" panose="020B0603030303020204" pitchFamily="34" charset="0"/>
            </a:endParaRP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B41166F5-0982-4F36-9A2E-AD293A9A8A35}"/>
              </a:ext>
            </a:extLst>
          </p:cNvPr>
          <p:cNvSpPr/>
          <p:nvPr/>
        </p:nvSpPr>
        <p:spPr>
          <a:xfrm>
            <a:off x="1278576" y="1572402"/>
            <a:ext cx="7074171" cy="235527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latin typeface="NBS Light" panose="020B0303030303020204" pitchFamily="34" charset="0"/>
            </a:endParaRP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4D5CB333-0BCB-4183-A48B-28B560B8693D}"/>
              </a:ext>
            </a:extLst>
          </p:cNvPr>
          <p:cNvSpPr/>
          <p:nvPr/>
        </p:nvSpPr>
        <p:spPr>
          <a:xfrm>
            <a:off x="916621" y="1569948"/>
            <a:ext cx="252000" cy="235527"/>
          </a:xfrm>
          <a:prstGeom prst="rightArrow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latin typeface="NBS Light" panose="020B030303030302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99648CC-832F-4515-A95E-5424C6FFA4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112" t="26605" r="24940" b="26123"/>
          <a:stretch/>
        </p:blipFill>
        <p:spPr>
          <a:xfrm>
            <a:off x="4048434" y="1261551"/>
            <a:ext cx="1260000" cy="819984"/>
          </a:xfrm>
          <a:prstGeom prst="rect">
            <a:avLst/>
          </a:prstGeom>
          <a:effectLst>
            <a:outerShdw blurRad="63500" algn="ctr" rotWithShape="0">
              <a:prstClr val="black">
                <a:alpha val="10000"/>
              </a:prstClr>
            </a:outerShdw>
          </a:effectLst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93D7B2D7-0EEC-43B4-9B97-CD3760632B43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4"/>
          <a:stretch/>
        </p:blipFill>
        <p:spPr bwMode="auto">
          <a:xfrm>
            <a:off x="7025554" y="1261551"/>
            <a:ext cx="962538" cy="15610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481605CB-2569-4A9D-9124-23CBE2D7329B}"/>
              </a:ext>
            </a:extLst>
          </p:cNvPr>
          <p:cNvSpPr txBox="1"/>
          <p:nvPr/>
        </p:nvSpPr>
        <p:spPr>
          <a:xfrm>
            <a:off x="58587" y="1346978"/>
            <a:ext cx="790413" cy="707886"/>
          </a:xfrm>
          <a:prstGeom prst="rect">
            <a:avLst/>
          </a:prstGeom>
          <a:solidFill>
            <a:schemeClr val="bg1"/>
          </a:solidFill>
        </p:spPr>
        <p:txBody>
          <a:bodyPr lIns="0" rIns="0"/>
          <a:lstStyle>
            <a:defPPr>
              <a:defRPr lang="en-US"/>
            </a:defPPr>
            <a:lvl1pPr>
              <a:spcBef>
                <a:spcPts val="600"/>
              </a:spcBef>
              <a:defRPr sz="800" b="0">
                <a:latin typeface="NBS Light" panose="020B0303030303020204" pitchFamily="34" charset="0"/>
              </a:defRPr>
            </a:lvl1pPr>
          </a:lstStyle>
          <a:p>
            <a:r>
              <a:rPr lang="en-GB" dirty="0" err="1"/>
              <a:t>CBPII</a:t>
            </a:r>
            <a:r>
              <a:rPr lang="en-GB" dirty="0"/>
              <a:t> redirects member to NBS to provide consent for confirmation of funds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0283620-82B9-469A-97D3-9BB01FD4EF34}"/>
              </a:ext>
            </a:extLst>
          </p:cNvPr>
          <p:cNvSpPr txBox="1"/>
          <p:nvPr/>
        </p:nvSpPr>
        <p:spPr>
          <a:xfrm>
            <a:off x="1712724" y="1033310"/>
            <a:ext cx="180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latin typeface="NBS Light" panose="020B0303030303020204" pitchFamily="34" charset="0"/>
              </a:rPr>
              <a:t>1. Authenticate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A73E2B3-676A-46C2-8F8C-71D83F5D6005}"/>
              </a:ext>
            </a:extLst>
          </p:cNvPr>
          <p:cNvSpPr txBox="1"/>
          <p:nvPr/>
        </p:nvSpPr>
        <p:spPr>
          <a:xfrm>
            <a:off x="3778434" y="1050499"/>
            <a:ext cx="180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latin typeface="NBS Light" panose="020B0303030303020204" pitchFamily="34" charset="0"/>
              </a:rPr>
              <a:t>2. Take Consent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EE114A0-526A-4A41-B985-266F34D4964B}"/>
              </a:ext>
            </a:extLst>
          </p:cNvPr>
          <p:cNvSpPr txBox="1"/>
          <p:nvPr/>
        </p:nvSpPr>
        <p:spPr>
          <a:xfrm>
            <a:off x="6049518" y="1433524"/>
            <a:ext cx="4869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5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rPr>
              <a:t>No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878B16E-EA44-4869-846E-B798A533FF03}"/>
              </a:ext>
            </a:extLst>
          </p:cNvPr>
          <p:cNvSpPr txBox="1"/>
          <p:nvPr/>
        </p:nvSpPr>
        <p:spPr>
          <a:xfrm>
            <a:off x="5823931" y="2162586"/>
            <a:ext cx="845897" cy="215444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/>
            <a:r>
              <a:rPr lang="en-GB" sz="800" dirty="0">
                <a:latin typeface="NBS Light" panose="020B0303030303020204" pitchFamily="34" charset="0"/>
              </a:rPr>
              <a:t>RCA Identify</a:t>
            </a:r>
          </a:p>
        </p:txBody>
      </p:sp>
      <p:pic>
        <p:nvPicPr>
          <p:cNvPr id="49" name="Picture 1" descr="image001">
            <a:extLst>
              <a:ext uri="{FF2B5EF4-FFF2-40B4-BE49-F238E27FC236}">
                <a16:creationId xmlns:a16="http://schemas.microsoft.com/office/drawing/2014/main" id="{9C9A1B3B-20CB-4945-995D-55807D61EB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2" t="53012" r="33499"/>
          <a:stretch/>
        </p:blipFill>
        <p:spPr bwMode="auto">
          <a:xfrm>
            <a:off x="5616581" y="2354718"/>
            <a:ext cx="1257689" cy="926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Diamond 55">
            <a:extLst>
              <a:ext uri="{FF2B5EF4-FFF2-40B4-BE49-F238E27FC236}">
                <a16:creationId xmlns:a16="http://schemas.microsoft.com/office/drawing/2014/main" id="{ADD07FD3-738A-43A4-AA40-A9EF6D734033}"/>
              </a:ext>
            </a:extLst>
          </p:cNvPr>
          <p:cNvSpPr/>
          <p:nvPr/>
        </p:nvSpPr>
        <p:spPr>
          <a:xfrm>
            <a:off x="5487801" y="1413062"/>
            <a:ext cx="672260" cy="529948"/>
          </a:xfrm>
          <a:prstGeom prst="diamond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Challenge Required?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90D267D-C71D-4329-9679-3CF49C9AB54C}"/>
              </a:ext>
            </a:extLst>
          </p:cNvPr>
          <p:cNvSpPr txBox="1"/>
          <p:nvPr/>
        </p:nvSpPr>
        <p:spPr>
          <a:xfrm>
            <a:off x="5487801" y="1883083"/>
            <a:ext cx="4869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5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</a:rPr>
              <a:t>Yes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2557CD5-41C3-449C-86AD-1798D139956E}"/>
              </a:ext>
            </a:extLst>
          </p:cNvPr>
          <p:cNvSpPr txBox="1"/>
          <p:nvPr/>
        </p:nvSpPr>
        <p:spPr>
          <a:xfrm>
            <a:off x="6577721" y="1050499"/>
            <a:ext cx="1800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latin typeface="NBS Light" panose="020B0303030303020204" pitchFamily="34" charset="0"/>
              </a:rPr>
              <a:t>3. Redirect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AB3E28B-9B36-4FD0-AEE9-5AA345DDCEDA}"/>
              </a:ext>
            </a:extLst>
          </p:cNvPr>
          <p:cNvSpPr/>
          <p:nvPr/>
        </p:nvSpPr>
        <p:spPr>
          <a:xfrm>
            <a:off x="4133424" y="1487834"/>
            <a:ext cx="207409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1CF13BF-80EF-4D29-A5E2-33C85572C353}"/>
              </a:ext>
            </a:extLst>
          </p:cNvPr>
          <p:cNvSpPr txBox="1"/>
          <p:nvPr/>
        </p:nvSpPr>
        <p:spPr>
          <a:xfrm>
            <a:off x="1423283" y="1286509"/>
            <a:ext cx="1080000" cy="215444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>
            <a:defPPr>
              <a:defRPr lang="en-US"/>
            </a:defPPr>
            <a:lvl1pPr algn="ctr">
              <a:defRPr sz="800">
                <a:latin typeface="NBS Light" panose="020B0303030303020204" pitchFamily="34" charset="0"/>
              </a:defRPr>
            </a:lvl1pPr>
          </a:lstStyle>
          <a:p>
            <a:r>
              <a:rPr lang="en-GB" dirty="0"/>
              <a:t>Customer number entry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F19AA4C6-278C-4872-9766-6887B71232D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28" t="6082" r="1764" b="1182"/>
          <a:stretch/>
        </p:blipFill>
        <p:spPr>
          <a:xfrm>
            <a:off x="1286572" y="1526534"/>
            <a:ext cx="1260000" cy="153065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A595014-E07F-41B0-85AA-681FFA2428E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675" t="5228" r="1551"/>
          <a:stretch/>
        </p:blipFill>
        <p:spPr>
          <a:xfrm>
            <a:off x="2674016" y="1501953"/>
            <a:ext cx="1260000" cy="1861122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1441EF9E-09E9-4984-8C52-288107540020}"/>
              </a:ext>
            </a:extLst>
          </p:cNvPr>
          <p:cNvSpPr txBox="1"/>
          <p:nvPr/>
        </p:nvSpPr>
        <p:spPr>
          <a:xfrm>
            <a:off x="2830206" y="1305340"/>
            <a:ext cx="1080000" cy="215444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>
            <a:defPPr>
              <a:defRPr lang="en-US"/>
            </a:defPPr>
            <a:lvl1pPr algn="ctr">
              <a:defRPr sz="800">
                <a:latin typeface="NBS Light" panose="020B0303030303020204" pitchFamily="34" charset="0"/>
              </a:defRPr>
            </a:lvl1pPr>
          </a:lstStyle>
          <a:p>
            <a:r>
              <a:rPr lang="en-GB" dirty="0"/>
              <a:t>Authentication method</a:t>
            </a:r>
          </a:p>
        </p:txBody>
      </p:sp>
    </p:spTree>
    <p:extLst>
      <p:ext uri="{BB962C8B-B14F-4D97-AF65-F5344CB8AC3E}">
        <p14:creationId xmlns:p14="http://schemas.microsoft.com/office/powerpoint/2010/main" val="130759945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heme/theme1.xml><?xml version="1.0" encoding="utf-8"?>
<a:theme xmlns:a="http://schemas.openxmlformats.org/drawingml/2006/main" name="Section Dividers">
  <a:themeElements>
    <a:clrScheme name="Nationwide Official Palette">
      <a:dk1>
        <a:srgbClr val="004A8F"/>
      </a:dk1>
      <a:lt1>
        <a:sysClr val="window" lastClr="FFFFFF"/>
      </a:lt1>
      <a:dk2>
        <a:srgbClr val="ED1C24"/>
      </a:dk2>
      <a:lt2>
        <a:srgbClr val="0077C8"/>
      </a:lt2>
      <a:accent1>
        <a:srgbClr val="E56A54"/>
      </a:accent1>
      <a:accent2>
        <a:srgbClr val="E0457B"/>
      </a:accent2>
      <a:accent3>
        <a:srgbClr val="FDDA24"/>
      </a:accent3>
      <a:accent4>
        <a:srgbClr val="582C83"/>
      </a:accent4>
      <a:accent5>
        <a:srgbClr val="84BD00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xt Master">
  <a:themeElements>
    <a:clrScheme name="Nationwide Official Palette">
      <a:dk1>
        <a:srgbClr val="004A8F"/>
      </a:dk1>
      <a:lt1>
        <a:sysClr val="window" lastClr="FFFFFF"/>
      </a:lt1>
      <a:dk2>
        <a:srgbClr val="ED1C24"/>
      </a:dk2>
      <a:lt2>
        <a:srgbClr val="0077C8"/>
      </a:lt2>
      <a:accent1>
        <a:srgbClr val="E56A54"/>
      </a:accent1>
      <a:accent2>
        <a:srgbClr val="E0457B"/>
      </a:accent2>
      <a:accent3>
        <a:srgbClr val="FDDA24"/>
      </a:accent3>
      <a:accent4>
        <a:srgbClr val="582C83"/>
      </a:accent4>
      <a:accent5>
        <a:srgbClr val="84BD00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Nationwide Standard Content Slides">
  <a:themeElements>
    <a:clrScheme name="Nationwide Colours">
      <a:dk1>
        <a:srgbClr val="004A8F"/>
      </a:dk1>
      <a:lt1>
        <a:sysClr val="window" lastClr="FFFFFF"/>
      </a:lt1>
      <a:dk2>
        <a:srgbClr val="ED1C24"/>
      </a:dk2>
      <a:lt2>
        <a:srgbClr val="E1E1E1"/>
      </a:lt2>
      <a:accent1>
        <a:srgbClr val="A0A3A6"/>
      </a:accent1>
      <a:accent2>
        <a:srgbClr val="4495D1"/>
      </a:accent2>
      <a:accent3>
        <a:srgbClr val="009DAD"/>
      </a:accent3>
      <a:accent4>
        <a:srgbClr val="F47929"/>
      </a:accent4>
      <a:accent5>
        <a:srgbClr val="5B6063"/>
      </a:accent5>
      <a:accent6>
        <a:srgbClr val="8689C3"/>
      </a:accent6>
      <a:hlink>
        <a:srgbClr val="9A0A33"/>
      </a:hlink>
      <a:folHlink>
        <a:srgbClr val="763F98"/>
      </a:folHlink>
    </a:clrScheme>
    <a:fontScheme name="NBS Medium">
      <a:majorFont>
        <a:latin typeface="NBS Medium"/>
        <a:ea typeface=""/>
        <a:cs typeface=""/>
      </a:majorFont>
      <a:minorFont>
        <a:latin typeface="NBS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Nationwide Standard Content Slides">
  <a:themeElements>
    <a:clrScheme name="Nationwide Colours">
      <a:dk1>
        <a:srgbClr val="004A8F"/>
      </a:dk1>
      <a:lt1>
        <a:sysClr val="window" lastClr="FFFFFF"/>
      </a:lt1>
      <a:dk2>
        <a:srgbClr val="ED1C24"/>
      </a:dk2>
      <a:lt2>
        <a:srgbClr val="E1E1E1"/>
      </a:lt2>
      <a:accent1>
        <a:srgbClr val="A0A3A6"/>
      </a:accent1>
      <a:accent2>
        <a:srgbClr val="4495D1"/>
      </a:accent2>
      <a:accent3>
        <a:srgbClr val="009DAD"/>
      </a:accent3>
      <a:accent4>
        <a:srgbClr val="F47929"/>
      </a:accent4>
      <a:accent5>
        <a:srgbClr val="5B6063"/>
      </a:accent5>
      <a:accent6>
        <a:srgbClr val="8689C3"/>
      </a:accent6>
      <a:hlink>
        <a:srgbClr val="9A0A33"/>
      </a:hlink>
      <a:folHlink>
        <a:srgbClr val="763F98"/>
      </a:folHlink>
    </a:clrScheme>
    <a:fontScheme name="NBS Medium">
      <a:majorFont>
        <a:latin typeface="NBS Medium"/>
        <a:ea typeface=""/>
        <a:cs typeface=""/>
      </a:majorFont>
      <a:minorFont>
        <a:latin typeface="NBS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Nationwide Standard Content Slides">
  <a:themeElements>
    <a:clrScheme name="Nationwide Colours">
      <a:dk1>
        <a:srgbClr val="004A8F"/>
      </a:dk1>
      <a:lt1>
        <a:sysClr val="window" lastClr="FFFFFF"/>
      </a:lt1>
      <a:dk2>
        <a:srgbClr val="ED1C24"/>
      </a:dk2>
      <a:lt2>
        <a:srgbClr val="E1E1E1"/>
      </a:lt2>
      <a:accent1>
        <a:srgbClr val="A0A3A6"/>
      </a:accent1>
      <a:accent2>
        <a:srgbClr val="4495D1"/>
      </a:accent2>
      <a:accent3>
        <a:srgbClr val="009DAD"/>
      </a:accent3>
      <a:accent4>
        <a:srgbClr val="F47929"/>
      </a:accent4>
      <a:accent5>
        <a:srgbClr val="5B6063"/>
      </a:accent5>
      <a:accent6>
        <a:srgbClr val="8689C3"/>
      </a:accent6>
      <a:hlink>
        <a:srgbClr val="9A0A33"/>
      </a:hlink>
      <a:folHlink>
        <a:srgbClr val="763F98"/>
      </a:folHlink>
    </a:clrScheme>
    <a:fontScheme name="NBS Medium">
      <a:majorFont>
        <a:latin typeface="NBS Medium"/>
        <a:ea typeface=""/>
        <a:cs typeface=""/>
      </a:majorFont>
      <a:minorFont>
        <a:latin typeface="NBS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Text Master">
  <a:themeElements>
    <a:clrScheme name="Nationwide Official Palette">
      <a:dk1>
        <a:srgbClr val="004A8F"/>
      </a:dk1>
      <a:lt1>
        <a:sysClr val="window" lastClr="FFFFFF"/>
      </a:lt1>
      <a:dk2>
        <a:srgbClr val="ED1C24"/>
      </a:dk2>
      <a:lt2>
        <a:srgbClr val="0077C8"/>
      </a:lt2>
      <a:accent1>
        <a:srgbClr val="E56A54"/>
      </a:accent1>
      <a:accent2>
        <a:srgbClr val="E0457B"/>
      </a:accent2>
      <a:accent3>
        <a:srgbClr val="FDDA24"/>
      </a:accent3>
      <a:accent4>
        <a:srgbClr val="582C83"/>
      </a:accent4>
      <a:accent5>
        <a:srgbClr val="84BD00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Nationwide_CF">
  <a:themeElements>
    <a:clrScheme name="Current">
      <a:dk1>
        <a:srgbClr val="000000"/>
      </a:dk1>
      <a:lt1>
        <a:srgbClr val="FFFFFF"/>
      </a:lt1>
      <a:dk2>
        <a:srgbClr val="004A8F"/>
      </a:dk2>
      <a:lt2>
        <a:srgbClr val="FFFFFF"/>
      </a:lt2>
      <a:accent1>
        <a:srgbClr val="BADAF0"/>
      </a:accent1>
      <a:accent2>
        <a:srgbClr val="479CD5"/>
      </a:accent2>
      <a:accent3>
        <a:srgbClr val="0077C8"/>
      </a:accent3>
      <a:accent4>
        <a:srgbClr val="004A8F"/>
      </a:accent4>
      <a:accent5>
        <a:srgbClr val="ED1C24"/>
      </a:accent5>
      <a:accent6>
        <a:srgbClr val="808080"/>
      </a:accent6>
      <a:hlink>
        <a:srgbClr val="0077C8"/>
      </a:hlink>
      <a:folHlink>
        <a:srgbClr val="004A8F"/>
      </a:folHlink>
    </a:clrScheme>
    <a:fontScheme name="Custom 27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rrent">
        <a:dk1>
          <a:srgbClr val="000000"/>
        </a:dk1>
        <a:lt1>
          <a:srgbClr val="FFFFFF"/>
        </a:lt1>
        <a:dk2>
          <a:srgbClr val="004A8F"/>
        </a:dk2>
        <a:lt2>
          <a:srgbClr val="FFFFFF"/>
        </a:lt2>
        <a:accent1>
          <a:srgbClr val="BADAF0"/>
        </a:accent1>
        <a:accent2>
          <a:srgbClr val="479CD5"/>
        </a:accent2>
        <a:accent3>
          <a:srgbClr val="0077C8"/>
        </a:accent3>
        <a:accent4>
          <a:srgbClr val="004A8F"/>
        </a:accent4>
        <a:accent5>
          <a:srgbClr val="ED1C24"/>
        </a:accent5>
        <a:accent6>
          <a:srgbClr val="808080"/>
        </a:accent6>
        <a:hlink>
          <a:srgbClr val="0077C8"/>
        </a:hlink>
        <a:folHlink>
          <a:srgbClr val="004A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Nationwide_CF.potx" id="{B140F65A-C450-4EAB-8435-D6BB5CA6DE6A}" vid="{A25C3032-7405-4CA8-81B3-1BDDE70A2A5C}"/>
    </a:ext>
  </a:extLst>
</a:theme>
</file>

<file path=ppt/theme/theme8.xml><?xml version="1.0" encoding="utf-8"?>
<a:theme xmlns:a="http://schemas.openxmlformats.org/drawingml/2006/main" name="3_Section Dividers">
  <a:themeElements>
    <a:clrScheme name="Nationwide Official Palette">
      <a:dk1>
        <a:srgbClr val="004A8F"/>
      </a:dk1>
      <a:lt1>
        <a:sysClr val="window" lastClr="FFFFFF"/>
      </a:lt1>
      <a:dk2>
        <a:srgbClr val="ED1C24"/>
      </a:dk2>
      <a:lt2>
        <a:srgbClr val="0077C8"/>
      </a:lt2>
      <a:accent1>
        <a:srgbClr val="E56A54"/>
      </a:accent1>
      <a:accent2>
        <a:srgbClr val="E0457B"/>
      </a:accent2>
      <a:accent3>
        <a:srgbClr val="FDDA24"/>
      </a:accent3>
      <a:accent4>
        <a:srgbClr val="582C83"/>
      </a:accent4>
      <a:accent5>
        <a:srgbClr val="84BD00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3B81C3B268624BB5491844574F2F4A" ma:contentTypeVersion="0" ma:contentTypeDescription="Create a new document." ma:contentTypeScope="" ma:versionID="0f32223b8eeaa4a6eaf76aea680fda5b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D1CAE62-1B06-4378-8696-501AC179FF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7E09B2CF-810F-463A-BB80-6B11909309AA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6673FE5-6701-4419-893F-EF764F6318E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110926</TotalTime>
  <Words>705</Words>
  <Application>Microsoft Office PowerPoint</Application>
  <PresentationFormat>On-screen Show (16:9)</PresentationFormat>
  <Paragraphs>140</Paragraphs>
  <Slides>9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Arial</vt:lpstr>
      <vt:lpstr>Calibri</vt:lpstr>
      <vt:lpstr>NBS Light</vt:lpstr>
      <vt:lpstr>NBS Medium</vt:lpstr>
      <vt:lpstr>Section Dividers</vt:lpstr>
      <vt:lpstr>Text Master</vt:lpstr>
      <vt:lpstr>Nationwide Standard Content Slides</vt:lpstr>
      <vt:lpstr>1_Nationwide Standard Content Slides</vt:lpstr>
      <vt:lpstr>2_Nationwide Standard Content Slides</vt:lpstr>
      <vt:lpstr>1_Text Master</vt:lpstr>
      <vt:lpstr>Nationwide_CF</vt:lpstr>
      <vt:lpstr>3_Section Dividers</vt:lpstr>
      <vt:lpstr>think-cell Slide</vt:lpstr>
      <vt:lpstr>Authentication Methods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Nationwide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Becky Guest</dc:creator>
  <cp:lastModifiedBy>Dawn French</cp:lastModifiedBy>
  <cp:revision>1555</cp:revision>
  <cp:lastPrinted>2019-03-18T18:39:28Z</cp:lastPrinted>
  <dcterms:created xsi:type="dcterms:W3CDTF">2016-12-14T12:48:07Z</dcterms:created>
  <dcterms:modified xsi:type="dcterms:W3CDTF">2020-01-30T16:00:39Z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0x010100BF3B81C3B268624BB5491844574F2F4A</vt:lpwstr>
  </property>
</Properties>
</file>